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47A7-A05E-4E42-8018-2FED7488185E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669-6E11-424B-9D2E-0A6D8F749A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9569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47A7-A05E-4E42-8018-2FED7488185E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669-6E11-424B-9D2E-0A6D8F749A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9964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47A7-A05E-4E42-8018-2FED7488185E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669-6E11-424B-9D2E-0A6D8F749A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9354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47A7-A05E-4E42-8018-2FED7488185E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669-6E11-424B-9D2E-0A6D8F749A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2108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47A7-A05E-4E42-8018-2FED7488185E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669-6E11-424B-9D2E-0A6D8F749A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94436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47A7-A05E-4E42-8018-2FED7488185E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669-6E11-424B-9D2E-0A6D8F749A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096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47A7-A05E-4E42-8018-2FED7488185E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669-6E11-424B-9D2E-0A6D8F749A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4939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47A7-A05E-4E42-8018-2FED7488185E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669-6E11-424B-9D2E-0A6D8F749A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26435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47A7-A05E-4E42-8018-2FED7488185E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669-6E11-424B-9D2E-0A6D8F749A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229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47A7-A05E-4E42-8018-2FED7488185E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669-6E11-424B-9D2E-0A6D8F749A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3033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47A7-A05E-4E42-8018-2FED7488185E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669-6E11-424B-9D2E-0A6D8F749A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0210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647A7-A05E-4E42-8018-2FED7488185E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3C669-6E11-424B-9D2E-0A6D8F749A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3504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214156"/>
            <a:ext cx="4428086" cy="2636911"/>
          </a:xfrm>
          <a:prstGeom prst="rect">
            <a:avLst/>
          </a:prstGeom>
        </p:spPr>
      </p:pic>
      <p:sp>
        <p:nvSpPr>
          <p:cNvPr id="6" name="TekstniOkvir 5"/>
          <p:cNvSpPr txBox="1"/>
          <p:nvPr/>
        </p:nvSpPr>
        <p:spPr>
          <a:xfrm>
            <a:off x="634071" y="1098113"/>
            <a:ext cx="81274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400" dirty="0">
                <a:latin typeface="Arial" panose="020B0604020202020204" pitchFamily="34" charset="0"/>
                <a:cs typeface="Arial" panose="020B0604020202020204" pitchFamily="34" charset="0"/>
              </a:rPr>
              <a:t>  OKITIMO BOŽIĆNU JELKU!</a:t>
            </a:r>
          </a:p>
        </p:txBody>
      </p:sp>
      <p:sp>
        <p:nvSpPr>
          <p:cNvPr id="7" name="TextBox 31"/>
          <p:cNvSpPr txBox="1"/>
          <p:nvPr/>
        </p:nvSpPr>
        <p:spPr>
          <a:xfrm>
            <a:off x="5138640" y="5991025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Marija Pavičić, OŠ Bukovac, Zagreb</a:t>
            </a:r>
          </a:p>
        </p:txBody>
      </p:sp>
    </p:spTree>
    <p:extLst>
      <p:ext uri="{BB962C8B-B14F-4D97-AF65-F5344CB8AC3E}">
        <p14:creationId xmlns:p14="http://schemas.microsoft.com/office/powerpoint/2010/main" val="2355325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908" y="0"/>
            <a:ext cx="9144000" cy="6858000"/>
          </a:xfrm>
          <a:prstGeom prst="rect">
            <a:avLst/>
          </a:prstGeom>
        </p:spPr>
      </p:pic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3" r="22800"/>
          <a:stretch/>
        </p:blipFill>
        <p:spPr>
          <a:xfrm>
            <a:off x="3573781" y="1372176"/>
            <a:ext cx="980440" cy="949960"/>
          </a:xfrm>
          <a:prstGeom prst="rect">
            <a:avLst/>
          </a:prstGeom>
        </p:spPr>
      </p:pic>
      <p:sp>
        <p:nvSpPr>
          <p:cNvPr id="5" name="Pravokutnik 4"/>
          <p:cNvSpPr/>
          <p:nvPr/>
        </p:nvSpPr>
        <p:spPr>
          <a:xfrm>
            <a:off x="4161792" y="5448672"/>
            <a:ext cx="965200" cy="949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28 + 34</a:t>
            </a:r>
          </a:p>
        </p:txBody>
      </p:sp>
      <p:pic>
        <p:nvPicPr>
          <p:cNvPr id="18" name="Slika 1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3" r="22800"/>
          <a:stretch/>
        </p:blipFill>
        <p:spPr>
          <a:xfrm>
            <a:off x="4127502" y="2404168"/>
            <a:ext cx="980440" cy="949960"/>
          </a:xfrm>
          <a:prstGeom prst="rect">
            <a:avLst/>
          </a:prstGeom>
        </p:spPr>
      </p:pic>
      <p:pic>
        <p:nvPicPr>
          <p:cNvPr id="19" name="Slika 1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3" r="22800"/>
          <a:stretch/>
        </p:blipFill>
        <p:spPr>
          <a:xfrm>
            <a:off x="4706621" y="1396534"/>
            <a:ext cx="980440" cy="949960"/>
          </a:xfrm>
          <a:prstGeom prst="rect">
            <a:avLst/>
          </a:prstGeom>
        </p:spPr>
      </p:pic>
      <p:pic>
        <p:nvPicPr>
          <p:cNvPr id="20" name="Slika 1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3" r="22800"/>
          <a:stretch/>
        </p:blipFill>
        <p:spPr>
          <a:xfrm>
            <a:off x="4216401" y="292532"/>
            <a:ext cx="980440" cy="949960"/>
          </a:xfrm>
          <a:prstGeom prst="rect">
            <a:avLst/>
          </a:prstGeom>
        </p:spPr>
      </p:pic>
      <p:pic>
        <p:nvPicPr>
          <p:cNvPr id="21" name="Slika 2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3" r="22800"/>
          <a:stretch/>
        </p:blipFill>
        <p:spPr>
          <a:xfrm>
            <a:off x="3011842" y="3140968"/>
            <a:ext cx="980440" cy="949960"/>
          </a:xfrm>
          <a:prstGeom prst="rect">
            <a:avLst/>
          </a:prstGeom>
        </p:spPr>
      </p:pic>
      <p:pic>
        <p:nvPicPr>
          <p:cNvPr id="22" name="Slika 2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3" r="22800"/>
          <a:stretch/>
        </p:blipFill>
        <p:spPr>
          <a:xfrm>
            <a:off x="5217162" y="3074957"/>
            <a:ext cx="980440" cy="949960"/>
          </a:xfrm>
          <a:prstGeom prst="rect">
            <a:avLst/>
          </a:prstGeom>
        </p:spPr>
      </p:pic>
      <p:pic>
        <p:nvPicPr>
          <p:cNvPr id="23" name="Slika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3" r="22800"/>
          <a:stretch/>
        </p:blipFill>
        <p:spPr>
          <a:xfrm>
            <a:off x="4146552" y="3476019"/>
            <a:ext cx="980440" cy="949960"/>
          </a:xfrm>
          <a:prstGeom prst="rect">
            <a:avLst/>
          </a:prstGeom>
        </p:spPr>
      </p:pic>
      <p:pic>
        <p:nvPicPr>
          <p:cNvPr id="24" name="Slika 2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3" r="22800"/>
          <a:stretch/>
        </p:blipFill>
        <p:spPr>
          <a:xfrm>
            <a:off x="6112512" y="5426234"/>
            <a:ext cx="980440" cy="949960"/>
          </a:xfrm>
          <a:prstGeom prst="rect">
            <a:avLst/>
          </a:prstGeom>
        </p:spPr>
      </p:pic>
      <p:pic>
        <p:nvPicPr>
          <p:cNvPr id="25" name="Slika 2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3" r="22800"/>
          <a:stretch/>
        </p:blipFill>
        <p:spPr>
          <a:xfrm>
            <a:off x="5130801" y="4485134"/>
            <a:ext cx="980440" cy="949960"/>
          </a:xfrm>
          <a:prstGeom prst="rect">
            <a:avLst/>
          </a:prstGeom>
        </p:spPr>
      </p:pic>
      <p:pic>
        <p:nvPicPr>
          <p:cNvPr id="26" name="Slika 2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3" r="22800"/>
          <a:stretch/>
        </p:blipFill>
        <p:spPr>
          <a:xfrm>
            <a:off x="4146552" y="5435094"/>
            <a:ext cx="980440" cy="949960"/>
          </a:xfrm>
          <a:prstGeom prst="rect">
            <a:avLst/>
          </a:prstGeom>
        </p:spPr>
      </p:pic>
      <p:pic>
        <p:nvPicPr>
          <p:cNvPr id="27" name="Slika 2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3" r="22800"/>
          <a:stretch/>
        </p:blipFill>
        <p:spPr>
          <a:xfrm>
            <a:off x="3147062" y="4485134"/>
            <a:ext cx="980440" cy="949960"/>
          </a:xfrm>
          <a:prstGeom prst="rect">
            <a:avLst/>
          </a:prstGeom>
        </p:spPr>
      </p:pic>
      <p:pic>
        <p:nvPicPr>
          <p:cNvPr id="28" name="Slika 2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3" r="22800"/>
          <a:stretch/>
        </p:blipFill>
        <p:spPr>
          <a:xfrm>
            <a:off x="2051720" y="5445224"/>
            <a:ext cx="980440" cy="949960"/>
          </a:xfrm>
          <a:prstGeom prst="rect">
            <a:avLst/>
          </a:prstGeom>
        </p:spPr>
      </p:pic>
      <p:sp>
        <p:nvSpPr>
          <p:cNvPr id="29" name="Pravokutnik 28"/>
          <p:cNvSpPr/>
          <p:nvPr/>
        </p:nvSpPr>
        <p:spPr>
          <a:xfrm>
            <a:off x="3608990" y="1396738"/>
            <a:ext cx="965200" cy="949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83</a:t>
            </a:r>
          </a:p>
        </p:txBody>
      </p:sp>
      <p:sp>
        <p:nvSpPr>
          <p:cNvPr id="30" name="Pravokutnik 29"/>
          <p:cNvSpPr/>
          <p:nvPr/>
        </p:nvSpPr>
        <p:spPr>
          <a:xfrm>
            <a:off x="4194201" y="318800"/>
            <a:ext cx="965200" cy="949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62</a:t>
            </a:r>
          </a:p>
        </p:txBody>
      </p:sp>
      <p:sp>
        <p:nvSpPr>
          <p:cNvPr id="31" name="Pravokutnik 30"/>
          <p:cNvSpPr/>
          <p:nvPr/>
        </p:nvSpPr>
        <p:spPr>
          <a:xfrm>
            <a:off x="4714916" y="1396738"/>
            <a:ext cx="965200" cy="949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85</a:t>
            </a:r>
          </a:p>
        </p:txBody>
      </p:sp>
      <p:sp>
        <p:nvSpPr>
          <p:cNvPr id="32" name="Pravokutnik 31"/>
          <p:cNvSpPr/>
          <p:nvPr/>
        </p:nvSpPr>
        <p:spPr>
          <a:xfrm>
            <a:off x="4123094" y="2404168"/>
            <a:ext cx="965200" cy="949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63</a:t>
            </a:r>
          </a:p>
        </p:txBody>
      </p:sp>
      <p:sp>
        <p:nvSpPr>
          <p:cNvPr id="33" name="Pravokutnik 32"/>
          <p:cNvSpPr/>
          <p:nvPr/>
        </p:nvSpPr>
        <p:spPr>
          <a:xfrm>
            <a:off x="5232402" y="3074957"/>
            <a:ext cx="965200" cy="949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61</a:t>
            </a:r>
          </a:p>
        </p:txBody>
      </p:sp>
      <p:sp>
        <p:nvSpPr>
          <p:cNvPr id="34" name="Pravokutnik 33"/>
          <p:cNvSpPr/>
          <p:nvPr/>
        </p:nvSpPr>
        <p:spPr>
          <a:xfrm>
            <a:off x="3019462" y="3140968"/>
            <a:ext cx="965200" cy="949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95</a:t>
            </a:r>
          </a:p>
        </p:txBody>
      </p:sp>
      <p:sp>
        <p:nvSpPr>
          <p:cNvPr id="35" name="Pravokutnik 34"/>
          <p:cNvSpPr/>
          <p:nvPr/>
        </p:nvSpPr>
        <p:spPr>
          <a:xfrm>
            <a:off x="4162451" y="3428999"/>
            <a:ext cx="965200" cy="949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36" name="Pravokutnik 35"/>
          <p:cNvSpPr/>
          <p:nvPr/>
        </p:nvSpPr>
        <p:spPr>
          <a:xfrm>
            <a:off x="3154682" y="4468624"/>
            <a:ext cx="965200" cy="949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92</a:t>
            </a:r>
          </a:p>
        </p:txBody>
      </p:sp>
      <p:sp>
        <p:nvSpPr>
          <p:cNvPr id="37" name="Pravokutnik 36"/>
          <p:cNvSpPr/>
          <p:nvPr/>
        </p:nvSpPr>
        <p:spPr>
          <a:xfrm>
            <a:off x="5114951" y="4476274"/>
            <a:ext cx="965200" cy="949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</a:p>
        </p:txBody>
      </p:sp>
      <p:sp>
        <p:nvSpPr>
          <p:cNvPr id="38" name="Pravokutnik 37"/>
          <p:cNvSpPr/>
          <p:nvPr/>
        </p:nvSpPr>
        <p:spPr>
          <a:xfrm>
            <a:off x="6127752" y="5445224"/>
            <a:ext cx="965200" cy="949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</a:p>
        </p:txBody>
      </p:sp>
      <p:sp>
        <p:nvSpPr>
          <p:cNvPr id="39" name="Pravokutnik 38"/>
          <p:cNvSpPr/>
          <p:nvPr/>
        </p:nvSpPr>
        <p:spPr>
          <a:xfrm>
            <a:off x="4165601" y="5473774"/>
            <a:ext cx="965200" cy="949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</a:p>
        </p:txBody>
      </p:sp>
      <p:sp>
        <p:nvSpPr>
          <p:cNvPr id="40" name="Pravokutnik 39"/>
          <p:cNvSpPr/>
          <p:nvPr/>
        </p:nvSpPr>
        <p:spPr>
          <a:xfrm>
            <a:off x="2066960" y="5426234"/>
            <a:ext cx="965200" cy="949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</a:p>
        </p:txBody>
      </p:sp>
      <p:sp>
        <p:nvSpPr>
          <p:cNvPr id="41" name="Pravokutnik 40"/>
          <p:cNvSpPr/>
          <p:nvPr/>
        </p:nvSpPr>
        <p:spPr>
          <a:xfrm>
            <a:off x="2061882" y="5435094"/>
            <a:ext cx="965200" cy="949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54 + 17</a:t>
            </a:r>
          </a:p>
        </p:txBody>
      </p:sp>
      <p:sp>
        <p:nvSpPr>
          <p:cNvPr id="42" name="Pravokutnik 41"/>
          <p:cNvSpPr/>
          <p:nvPr/>
        </p:nvSpPr>
        <p:spPr>
          <a:xfrm>
            <a:off x="5130801" y="4495264"/>
            <a:ext cx="965200" cy="949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16 + 16</a:t>
            </a:r>
          </a:p>
        </p:txBody>
      </p:sp>
      <p:sp>
        <p:nvSpPr>
          <p:cNvPr id="43" name="Pravokutnik 42"/>
          <p:cNvSpPr/>
          <p:nvPr/>
        </p:nvSpPr>
        <p:spPr>
          <a:xfrm>
            <a:off x="3132492" y="4468624"/>
            <a:ext cx="965200" cy="949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79 + 13</a:t>
            </a:r>
          </a:p>
        </p:txBody>
      </p:sp>
      <p:sp>
        <p:nvSpPr>
          <p:cNvPr id="44" name="Pravokutnik 43"/>
          <p:cNvSpPr/>
          <p:nvPr/>
        </p:nvSpPr>
        <p:spPr>
          <a:xfrm>
            <a:off x="5245772" y="3029009"/>
            <a:ext cx="965200" cy="949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32 + 29</a:t>
            </a:r>
          </a:p>
        </p:txBody>
      </p:sp>
      <p:sp>
        <p:nvSpPr>
          <p:cNvPr id="45" name="Pravokutnik 44"/>
          <p:cNvSpPr/>
          <p:nvPr/>
        </p:nvSpPr>
        <p:spPr>
          <a:xfrm>
            <a:off x="4160308" y="3467679"/>
            <a:ext cx="965200" cy="949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82 + 18</a:t>
            </a:r>
          </a:p>
        </p:txBody>
      </p:sp>
      <p:sp>
        <p:nvSpPr>
          <p:cNvPr id="46" name="Pravokutnik 45"/>
          <p:cNvSpPr/>
          <p:nvPr/>
        </p:nvSpPr>
        <p:spPr>
          <a:xfrm>
            <a:off x="3027082" y="3155084"/>
            <a:ext cx="965200" cy="949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67 + 28</a:t>
            </a:r>
          </a:p>
        </p:txBody>
      </p:sp>
      <p:sp>
        <p:nvSpPr>
          <p:cNvPr id="47" name="Pravokutnik 46"/>
          <p:cNvSpPr/>
          <p:nvPr/>
        </p:nvSpPr>
        <p:spPr>
          <a:xfrm>
            <a:off x="4091590" y="2374988"/>
            <a:ext cx="965200" cy="949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45 + 18</a:t>
            </a:r>
          </a:p>
        </p:txBody>
      </p:sp>
      <p:sp>
        <p:nvSpPr>
          <p:cNvPr id="48" name="Pravokutnik 47"/>
          <p:cNvSpPr/>
          <p:nvPr/>
        </p:nvSpPr>
        <p:spPr>
          <a:xfrm>
            <a:off x="4721861" y="1413570"/>
            <a:ext cx="965200" cy="949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39 + 46</a:t>
            </a:r>
          </a:p>
        </p:txBody>
      </p:sp>
      <p:sp>
        <p:nvSpPr>
          <p:cNvPr id="49" name="Pravokutnik 48"/>
          <p:cNvSpPr/>
          <p:nvPr/>
        </p:nvSpPr>
        <p:spPr>
          <a:xfrm>
            <a:off x="3606801" y="1372176"/>
            <a:ext cx="965200" cy="949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19 + 64</a:t>
            </a:r>
          </a:p>
        </p:txBody>
      </p:sp>
      <p:sp>
        <p:nvSpPr>
          <p:cNvPr id="50" name="Pravokutnik 49"/>
          <p:cNvSpPr/>
          <p:nvPr/>
        </p:nvSpPr>
        <p:spPr>
          <a:xfrm>
            <a:off x="4217071" y="318800"/>
            <a:ext cx="965200" cy="949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28 + 34</a:t>
            </a:r>
          </a:p>
        </p:txBody>
      </p:sp>
      <p:sp>
        <p:nvSpPr>
          <p:cNvPr id="51" name="Pravokutnik 50"/>
          <p:cNvSpPr/>
          <p:nvPr/>
        </p:nvSpPr>
        <p:spPr>
          <a:xfrm>
            <a:off x="6080151" y="5448672"/>
            <a:ext cx="965200" cy="949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>
                <a:latin typeface="Arial" panose="020B0604020202020204" pitchFamily="34" charset="0"/>
                <a:cs typeface="Arial" panose="020B0604020202020204" pitchFamily="34" charset="0"/>
              </a:rPr>
              <a:t>21 + 17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Pravokutnik 51"/>
          <p:cNvSpPr/>
          <p:nvPr/>
        </p:nvSpPr>
        <p:spPr>
          <a:xfrm>
            <a:off x="4138334" y="5435094"/>
            <a:ext cx="965200" cy="949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24 + 57</a:t>
            </a:r>
          </a:p>
        </p:txBody>
      </p:sp>
    </p:spTree>
    <p:extLst>
      <p:ext uri="{BB962C8B-B14F-4D97-AF65-F5344CB8AC3E}">
        <p14:creationId xmlns:p14="http://schemas.microsoft.com/office/powerpoint/2010/main" val="231763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4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</p:childTnLst>
        </p:cTn>
      </p:par>
    </p:tnLst>
    <p:bldLst>
      <p:bldP spid="5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63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sustava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Marija</dc:creator>
  <cp:lastModifiedBy>Maja Jelić-Kolar</cp:lastModifiedBy>
  <cp:revision>6</cp:revision>
  <dcterms:created xsi:type="dcterms:W3CDTF">2014-07-18T11:52:04Z</dcterms:created>
  <dcterms:modified xsi:type="dcterms:W3CDTF">2016-09-07T10:00:04Z</dcterms:modified>
</cp:coreProperties>
</file>