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CD583-4838-43BC-83FD-51BD9B3B493D}" type="datetimeFigureOut">
              <a:rPr lang="hr-HR" smtClean="0"/>
              <a:pPr/>
              <a:t>16.11.2016.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B8E4-31AD-4555-879F-8B441A898BC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CD583-4838-43BC-83FD-51BD9B3B493D}" type="datetimeFigureOut">
              <a:rPr lang="hr-HR" smtClean="0"/>
              <a:pPr/>
              <a:t>16.11.2016.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B8E4-31AD-4555-879F-8B441A898BC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CD583-4838-43BC-83FD-51BD9B3B493D}" type="datetimeFigureOut">
              <a:rPr lang="hr-HR" smtClean="0"/>
              <a:pPr/>
              <a:t>16.11.2016.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B8E4-31AD-4555-879F-8B441A898BC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CD583-4838-43BC-83FD-51BD9B3B493D}" type="datetimeFigureOut">
              <a:rPr lang="hr-HR" smtClean="0"/>
              <a:pPr/>
              <a:t>16.11.2016.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B8E4-31AD-4555-879F-8B441A898BC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CD583-4838-43BC-83FD-51BD9B3B493D}" type="datetimeFigureOut">
              <a:rPr lang="hr-HR" smtClean="0"/>
              <a:pPr/>
              <a:t>16.11.2016.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B8E4-31AD-4555-879F-8B441A898BC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CD583-4838-43BC-83FD-51BD9B3B493D}" type="datetimeFigureOut">
              <a:rPr lang="hr-HR" smtClean="0"/>
              <a:pPr/>
              <a:t>16.11.2016.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B8E4-31AD-4555-879F-8B441A898BC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CD583-4838-43BC-83FD-51BD9B3B493D}" type="datetimeFigureOut">
              <a:rPr lang="hr-HR" smtClean="0"/>
              <a:pPr/>
              <a:t>16.11.2016.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B8E4-31AD-4555-879F-8B441A898BC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CD583-4838-43BC-83FD-51BD9B3B493D}" type="datetimeFigureOut">
              <a:rPr lang="hr-HR" smtClean="0"/>
              <a:pPr/>
              <a:t>16.11.2016.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B8E4-31AD-4555-879F-8B441A898BC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CD583-4838-43BC-83FD-51BD9B3B493D}" type="datetimeFigureOut">
              <a:rPr lang="hr-HR" smtClean="0"/>
              <a:pPr/>
              <a:t>16.11.2016.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B8E4-31AD-4555-879F-8B441A898BC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CD583-4838-43BC-83FD-51BD9B3B493D}" type="datetimeFigureOut">
              <a:rPr lang="hr-HR" smtClean="0"/>
              <a:pPr/>
              <a:t>16.11.2016.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B8E4-31AD-4555-879F-8B441A898BC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CD583-4838-43BC-83FD-51BD9B3B493D}" type="datetimeFigureOut">
              <a:rPr lang="hr-HR" smtClean="0"/>
              <a:pPr/>
              <a:t>16.11.2016.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B8E4-31AD-4555-879F-8B441A898BC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CD583-4838-43BC-83FD-51BD9B3B493D}" type="datetimeFigureOut">
              <a:rPr lang="hr-HR" smtClean="0"/>
              <a:pPr/>
              <a:t>16.11.2016.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0B8E4-31AD-4555-879F-8B441A898BC9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hr-HR" sz="6000" dirty="0"/>
              <a:t>ZBRAJANJE I ODUZIMANJE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63888" y="6165304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Katica Veseljak, OŠ Ivana Rangera, Kamenica, Lepoglava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7200" dirty="0">
                <a:solidFill>
                  <a:srgbClr val="FF0000"/>
                </a:solidFill>
              </a:rPr>
              <a:t>ZBRAJANJE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-334888" y="1624433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r-HR" sz="8800" dirty="0"/>
              <a:t>4 + 5 = 9</a:t>
            </a:r>
          </a:p>
          <a:p>
            <a:pPr algn="ctr">
              <a:buNone/>
            </a:pPr>
            <a:endParaRPr lang="hr-HR" sz="8800" dirty="0"/>
          </a:p>
        </p:txBody>
      </p:sp>
      <p:cxnSp>
        <p:nvCxnSpPr>
          <p:cNvPr id="5" name="Ravni poveznik sa strelicom 4"/>
          <p:cNvCxnSpPr/>
          <p:nvPr/>
        </p:nvCxnSpPr>
        <p:spPr>
          <a:xfrm>
            <a:off x="2117288" y="2843300"/>
            <a:ext cx="15924" cy="19634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kstniOkvir 5"/>
          <p:cNvSpPr txBox="1"/>
          <p:nvPr/>
        </p:nvSpPr>
        <p:spPr>
          <a:xfrm>
            <a:off x="683568" y="5074685"/>
            <a:ext cx="46085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5400" dirty="0">
                <a:solidFill>
                  <a:srgbClr val="FF0000"/>
                </a:solidFill>
              </a:rPr>
              <a:t>PRIBROJNICI</a:t>
            </a:r>
          </a:p>
        </p:txBody>
      </p:sp>
      <p:cxnSp>
        <p:nvCxnSpPr>
          <p:cNvPr id="8" name="Ravni poveznik sa strelicom 7"/>
          <p:cNvCxnSpPr/>
          <p:nvPr/>
        </p:nvCxnSpPr>
        <p:spPr>
          <a:xfrm>
            <a:off x="3783968" y="2780928"/>
            <a:ext cx="0" cy="20882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vni poveznik sa strelicom 14"/>
          <p:cNvCxnSpPr/>
          <p:nvPr/>
        </p:nvCxnSpPr>
        <p:spPr>
          <a:xfrm>
            <a:off x="6084168" y="2420888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niOkvir 15"/>
          <p:cNvSpPr txBox="1"/>
          <p:nvPr/>
        </p:nvSpPr>
        <p:spPr>
          <a:xfrm>
            <a:off x="6804248" y="1988840"/>
            <a:ext cx="216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5400" dirty="0">
                <a:solidFill>
                  <a:srgbClr val="FF0000"/>
                </a:solidFill>
              </a:rPr>
              <a:t>ZBROJ</a:t>
            </a:r>
            <a:endParaRPr lang="hr-HR" dirty="0">
              <a:solidFill>
                <a:srgbClr val="FF0000"/>
              </a:solidFill>
            </a:endParaRPr>
          </a:p>
        </p:txBody>
      </p:sp>
      <p:cxnSp>
        <p:nvCxnSpPr>
          <p:cNvPr id="21" name="Ravni poveznik sa strelicom 20"/>
          <p:cNvCxnSpPr/>
          <p:nvPr/>
        </p:nvCxnSpPr>
        <p:spPr>
          <a:xfrm>
            <a:off x="2987824" y="2843300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kstniOkvir 21"/>
          <p:cNvSpPr txBox="1"/>
          <p:nvPr/>
        </p:nvSpPr>
        <p:spPr>
          <a:xfrm>
            <a:off x="2635239" y="3835477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/>
              <a:t>PLUS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16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Autofit/>
          </a:bodyPr>
          <a:lstStyle/>
          <a:p>
            <a:r>
              <a:rPr lang="hr-HR" sz="7200" dirty="0">
                <a:solidFill>
                  <a:schemeClr val="accent3"/>
                </a:solidFill>
              </a:rPr>
              <a:t>ODUZIMANJE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4294967295"/>
          </p:nvPr>
        </p:nvSpPr>
        <p:spPr>
          <a:xfrm>
            <a:off x="755576" y="1844824"/>
            <a:ext cx="4896544" cy="86409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hr-HR" sz="8800" dirty="0"/>
              <a:t>9 – 5 = 4</a:t>
            </a:r>
          </a:p>
        </p:txBody>
      </p:sp>
      <p:cxnSp>
        <p:nvCxnSpPr>
          <p:cNvPr id="5" name="Ravni poveznik sa strelicom 4"/>
          <p:cNvCxnSpPr/>
          <p:nvPr/>
        </p:nvCxnSpPr>
        <p:spPr>
          <a:xfrm>
            <a:off x="1619672" y="3170585"/>
            <a:ext cx="0" cy="12665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ni poveznik sa strelicom 6"/>
          <p:cNvCxnSpPr/>
          <p:nvPr/>
        </p:nvCxnSpPr>
        <p:spPr>
          <a:xfrm>
            <a:off x="3347864" y="3115562"/>
            <a:ext cx="1872208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vni poveznik sa strelicom 8"/>
          <p:cNvCxnSpPr/>
          <p:nvPr/>
        </p:nvCxnSpPr>
        <p:spPr>
          <a:xfrm>
            <a:off x="5364088" y="2636912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vni poveznik sa strelicom 13"/>
          <p:cNvCxnSpPr/>
          <p:nvPr/>
        </p:nvCxnSpPr>
        <p:spPr>
          <a:xfrm>
            <a:off x="2411760" y="306896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niOkvir 14"/>
          <p:cNvSpPr txBox="1"/>
          <p:nvPr/>
        </p:nvSpPr>
        <p:spPr>
          <a:xfrm>
            <a:off x="1907704" y="3852627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/>
              <a:t>MINUS</a:t>
            </a:r>
          </a:p>
        </p:txBody>
      </p:sp>
      <p:sp>
        <p:nvSpPr>
          <p:cNvPr id="16" name="TekstniOkvir 15"/>
          <p:cNvSpPr txBox="1"/>
          <p:nvPr/>
        </p:nvSpPr>
        <p:spPr>
          <a:xfrm>
            <a:off x="251520" y="4653136"/>
            <a:ext cx="3744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5400" dirty="0">
                <a:solidFill>
                  <a:schemeClr val="accent3"/>
                </a:solidFill>
              </a:rPr>
              <a:t>UMANJENIK</a:t>
            </a:r>
          </a:p>
        </p:txBody>
      </p:sp>
      <p:sp>
        <p:nvSpPr>
          <p:cNvPr id="18" name="TekstniOkvir 17"/>
          <p:cNvSpPr txBox="1"/>
          <p:nvPr/>
        </p:nvSpPr>
        <p:spPr>
          <a:xfrm>
            <a:off x="4644008" y="4653136"/>
            <a:ext cx="3779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5400" dirty="0">
                <a:solidFill>
                  <a:schemeClr val="accent3"/>
                </a:solidFill>
              </a:rPr>
              <a:t>UMANJITELJ</a:t>
            </a:r>
          </a:p>
        </p:txBody>
      </p:sp>
      <p:sp>
        <p:nvSpPr>
          <p:cNvPr id="19" name="TekstniOkvir 18"/>
          <p:cNvSpPr txBox="1"/>
          <p:nvPr/>
        </p:nvSpPr>
        <p:spPr>
          <a:xfrm>
            <a:off x="6300192" y="2112057"/>
            <a:ext cx="2520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5400" dirty="0">
                <a:solidFill>
                  <a:schemeClr val="accent3"/>
                </a:solidFill>
              </a:rPr>
              <a:t>RAZLIKA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16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4294967295"/>
          </p:nvPr>
        </p:nvSpPr>
        <p:spPr>
          <a:xfrm>
            <a:off x="0" y="620688"/>
            <a:ext cx="8229600" cy="5505475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hr-HR" sz="7200" dirty="0"/>
              <a:t>4 + 5 = 9</a:t>
            </a:r>
          </a:p>
          <a:p>
            <a:pPr algn="ctr">
              <a:buNone/>
            </a:pPr>
            <a:r>
              <a:rPr lang="hr-HR" sz="7200" dirty="0"/>
              <a:t>5 + 4 = 9</a:t>
            </a:r>
          </a:p>
          <a:p>
            <a:pPr algn="ctr">
              <a:buNone/>
            </a:pPr>
            <a:r>
              <a:rPr lang="hr-HR" sz="7200" dirty="0"/>
              <a:t>ZAMJENE LI </a:t>
            </a:r>
            <a:r>
              <a:rPr lang="hr-HR" sz="7200" dirty="0">
                <a:solidFill>
                  <a:srgbClr val="FF0000"/>
                </a:solidFill>
              </a:rPr>
              <a:t>PRIBROJNICI</a:t>
            </a:r>
            <a:r>
              <a:rPr lang="hr-HR" sz="7200" dirty="0"/>
              <a:t> MJESTA </a:t>
            </a:r>
            <a:r>
              <a:rPr lang="hr-HR" sz="7200" dirty="0">
                <a:solidFill>
                  <a:srgbClr val="FF0000"/>
                </a:solidFill>
              </a:rPr>
              <a:t>ZBROJ</a:t>
            </a:r>
            <a:r>
              <a:rPr lang="hr-HR" sz="7200" dirty="0"/>
              <a:t> OSTAJE ISTI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VEZA </a:t>
            </a:r>
            <a:r>
              <a:rPr lang="hr-HR" dirty="0">
                <a:solidFill>
                  <a:srgbClr val="FF0000"/>
                </a:solidFill>
              </a:rPr>
              <a:t>ZBRAJANJA</a:t>
            </a:r>
            <a:r>
              <a:rPr lang="hr-HR" dirty="0"/>
              <a:t> I </a:t>
            </a:r>
            <a:r>
              <a:rPr lang="hr-HR" dirty="0">
                <a:solidFill>
                  <a:schemeClr val="accent3"/>
                </a:solidFill>
              </a:rPr>
              <a:t>ODUZIMANJA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hr-HR" sz="5400" dirty="0"/>
              <a:t>4 + 5 = 9</a:t>
            </a:r>
          </a:p>
          <a:p>
            <a:pPr algn="ctr">
              <a:buNone/>
            </a:pPr>
            <a:r>
              <a:rPr lang="hr-HR" sz="5400" dirty="0"/>
              <a:t>5 + 4 = 9</a:t>
            </a:r>
          </a:p>
          <a:p>
            <a:pPr algn="ctr">
              <a:buNone/>
            </a:pPr>
            <a:r>
              <a:rPr lang="hr-HR" sz="5400" dirty="0"/>
              <a:t>9 – 4 = 5</a:t>
            </a:r>
          </a:p>
          <a:p>
            <a:pPr algn="ctr">
              <a:buNone/>
            </a:pPr>
            <a:r>
              <a:rPr lang="hr-HR" sz="5400" dirty="0"/>
              <a:t>9 – 5 =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/>
              <a:t>IZRAČUNAJ.</a:t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hr-HR" sz="5400" dirty="0"/>
              <a:t>3 + 4 =	</a:t>
            </a:r>
            <a:r>
              <a:rPr lang="hr-HR" sz="5400"/>
              <a:t>		6 </a:t>
            </a:r>
            <a:r>
              <a:rPr lang="hr-HR" sz="5400" dirty="0"/>
              <a:t>+ 3 =</a:t>
            </a:r>
          </a:p>
          <a:p>
            <a:pPr>
              <a:buNone/>
            </a:pPr>
            <a:r>
              <a:rPr lang="hr-HR" sz="5400" dirty="0"/>
              <a:t>4 + 3 =			3 + 6 =</a:t>
            </a:r>
          </a:p>
          <a:p>
            <a:pPr>
              <a:buNone/>
            </a:pPr>
            <a:r>
              <a:rPr lang="hr-HR" sz="5400" dirty="0"/>
              <a:t>7 – 3 =			9 – 6 =</a:t>
            </a:r>
          </a:p>
          <a:p>
            <a:pPr>
              <a:buNone/>
            </a:pPr>
            <a:r>
              <a:rPr lang="hr-HR" sz="5400" dirty="0"/>
              <a:t>7 – 4 =			9 – 6 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79</Words>
  <Application>Microsoft Office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tema</vt:lpstr>
      <vt:lpstr>ZBRAJANJE I ODUZIMANJE</vt:lpstr>
      <vt:lpstr>ZBRAJANJE</vt:lpstr>
      <vt:lpstr>ODUZIMANJE</vt:lpstr>
      <vt:lpstr>PowerPoint Presentation</vt:lpstr>
      <vt:lpstr>VEZA ZBRAJANJA I ODUZIMANJA</vt:lpstr>
      <vt:lpstr>IZRAČUNAJ.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ZBRAJANJE I ODUZIMANJE</dc:title>
  <dc:creator>veseli</dc:creator>
  <cp:lastModifiedBy>Maja Jelić-Kolar</cp:lastModifiedBy>
  <cp:revision>9</cp:revision>
  <dcterms:created xsi:type="dcterms:W3CDTF">2014-10-28T19:23:10Z</dcterms:created>
  <dcterms:modified xsi:type="dcterms:W3CDTF">2016-11-16T12:42:32Z</dcterms:modified>
</cp:coreProperties>
</file>