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0" r:id="rId4"/>
    <p:sldId id="267" r:id="rId5"/>
    <p:sldId id="268" r:id="rId6"/>
    <p:sldId id="257" r:id="rId7"/>
    <p:sldId id="261" r:id="rId8"/>
    <p:sldId id="269" r:id="rId9"/>
    <p:sldId id="258" r:id="rId10"/>
    <p:sldId id="262" r:id="rId11"/>
    <p:sldId id="259" r:id="rId12"/>
    <p:sldId id="263" r:id="rId13"/>
    <p:sldId id="264" r:id="rId14"/>
    <p:sldId id="271" r:id="rId15"/>
    <p:sldId id="265" r:id="rId16"/>
    <p:sldId id="266" r:id="rId17"/>
    <p:sldId id="270" r:id="rId18"/>
    <p:sldId id="273" r:id="rId19"/>
    <p:sldId id="274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04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108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070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733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44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015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203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289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039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969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131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D7611-1403-4BEF-93AF-F6D0A40FF02C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9E7D-F6BA-4CE9-A6B7-190F4C149B5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110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hr-HR" dirty="0"/>
              <a:t>Zbrajanje i oduzimanje desetica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41376" y="2931380"/>
            <a:ext cx="6400800" cy="1752600"/>
          </a:xfrm>
        </p:spPr>
        <p:txBody>
          <a:bodyPr/>
          <a:lstStyle/>
          <a:p>
            <a:r>
              <a:rPr lang="hr-HR" dirty="0"/>
              <a:t>KVIZ</a:t>
            </a:r>
          </a:p>
        </p:txBody>
      </p:sp>
      <p:sp>
        <p:nvSpPr>
          <p:cNvPr id="4" name="TextBox 31"/>
          <p:cNvSpPr txBox="1"/>
          <p:nvPr/>
        </p:nvSpPr>
        <p:spPr>
          <a:xfrm>
            <a:off x="5327576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</p:spTree>
    <p:extLst>
      <p:ext uri="{BB962C8B-B14F-4D97-AF65-F5344CB8AC3E}">
        <p14:creationId xmlns:p14="http://schemas.microsoft.com/office/powerpoint/2010/main" val="3976491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D – 3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9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3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2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1883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D + 7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17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203848" y="2770076"/>
            <a:ext cx="2664296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6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8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2423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D – 4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12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203848" y="2770076"/>
            <a:ext cx="2664296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3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4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4525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D + 3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8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203848" y="2770076"/>
            <a:ext cx="2664296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2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9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0403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– 30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100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203848" y="2770076"/>
            <a:ext cx="2664296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40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50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6764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D – 3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1 S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203848" y="2770076"/>
            <a:ext cx="2664296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4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3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8452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D + 1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7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203848" y="2770076"/>
            <a:ext cx="2664296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8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1 S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3243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+ 60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80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203848" y="2770076"/>
            <a:ext cx="2664296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50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70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4542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kcijski gumb: Naprijed ili dalje 3">
            <a:hlinkClick r:id="" action="ppaction://hlinkshowjump?jump=lastslideviewed" highlightClick="1"/>
          </p:cNvPr>
          <p:cNvSpPr/>
          <p:nvPr/>
        </p:nvSpPr>
        <p:spPr>
          <a:xfrm>
            <a:off x="7291152" y="5301208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BRAVO!</a:t>
            </a:r>
            <a:br>
              <a:rPr lang="hr-H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ODGOVORILI STE TOČNO!</a:t>
            </a:r>
          </a:p>
        </p:txBody>
      </p:sp>
    </p:spTree>
    <p:extLst>
      <p:ext uri="{BB962C8B-B14F-4D97-AF65-F5344CB8AC3E}">
        <p14:creationId xmlns:p14="http://schemas.microsoft.com/office/powerpoint/2010/main" val="783759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trag ili Prethodno 2">
            <a:hlinkClick r:id="" action="ppaction://hlinkshowjump?jump=lastslideviewed" highlightClick="1"/>
          </p:cNvPr>
          <p:cNvSpPr/>
          <p:nvPr/>
        </p:nvSpPr>
        <p:spPr>
          <a:xfrm>
            <a:off x="7368736" y="5356064"/>
            <a:ext cx="1042416" cy="104241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/>
          <p:cNvSpPr/>
          <p:nvPr/>
        </p:nvSpPr>
        <p:spPr>
          <a:xfrm>
            <a:off x="1043608" y="1674674"/>
            <a:ext cx="71287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NETOČNO!</a:t>
            </a:r>
          </a:p>
          <a:p>
            <a:pPr algn="ctr"/>
            <a:r>
              <a:rPr lang="hr-H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POKUŠAJ PONOVNO.</a:t>
            </a:r>
          </a:p>
        </p:txBody>
      </p:sp>
    </p:spTree>
    <p:extLst>
      <p:ext uri="{BB962C8B-B14F-4D97-AF65-F5344CB8AC3E}">
        <p14:creationId xmlns:p14="http://schemas.microsoft.com/office/powerpoint/2010/main" val="34790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D + 3 D =</a:t>
            </a:r>
          </a:p>
        </p:txBody>
      </p:sp>
      <p:sp>
        <p:nvSpPr>
          <p:cNvPr id="5" name="Srce 4">
            <a:hlinkClick r:id="rId3" action="ppaction://hlinksldjump"/>
          </p:cNvPr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D</a:t>
            </a:r>
          </a:p>
        </p:txBody>
      </p:sp>
      <p:sp>
        <p:nvSpPr>
          <p:cNvPr id="6" name="Sunce 5">
            <a:hlinkClick r:id="rId4" action="ppaction://hlinksldjump"/>
          </p:cNvPr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D</a:t>
            </a:r>
          </a:p>
        </p:txBody>
      </p:sp>
      <p:sp>
        <p:nvSpPr>
          <p:cNvPr id="7" name="Vrpca prema gore 6">
            <a:hlinkClick r:id="rId4" action="ppaction://hlinksldjump"/>
          </p:cNvPr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D</a:t>
            </a: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72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D – 2 D =</a:t>
            </a:r>
          </a:p>
        </p:txBody>
      </p:sp>
      <p:sp>
        <p:nvSpPr>
          <p:cNvPr id="5" name="Srce 4">
            <a:hlinkClick r:id="rId3" action="ppaction://hlinksldjump"/>
          </p:cNvPr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D</a:t>
            </a:r>
          </a:p>
        </p:txBody>
      </p:sp>
      <p:sp>
        <p:nvSpPr>
          <p:cNvPr id="6" name="Sunce 5">
            <a:hlinkClick r:id="rId4" action="ppaction://hlinksldjump"/>
          </p:cNvPr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D</a:t>
            </a:r>
          </a:p>
        </p:txBody>
      </p:sp>
      <p:sp>
        <p:nvSpPr>
          <p:cNvPr id="7" name="Vrpca prema gore 6">
            <a:hlinkClick r:id="rId3" action="ppaction://hlinksldjump"/>
          </p:cNvPr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D</a:t>
            </a: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814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+ 30 =</a:t>
            </a:r>
          </a:p>
        </p:txBody>
      </p:sp>
      <p:sp>
        <p:nvSpPr>
          <p:cNvPr id="5" name="Srce 4">
            <a:hlinkClick r:id="rId3" action="ppaction://hlinksldjump"/>
          </p:cNvPr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70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>
            <a:hlinkClick r:id="rId4" action="ppaction://hlinksldjump"/>
          </p:cNvPr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60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>
            <a:hlinkClick r:id="rId3" action="ppaction://hlinksldjump"/>
          </p:cNvPr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22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– 20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10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60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20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832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D + 4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D</a:t>
            </a:r>
          </a:p>
        </p:txBody>
      </p:sp>
      <p:sp>
        <p:nvSpPr>
          <p:cNvPr id="6" name="Sunce 5"/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D</a:t>
            </a: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D</a:t>
            </a: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3928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D – 4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2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1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9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644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+ 20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30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70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80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065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843808" y="1340768"/>
            <a:ext cx="380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D + 6 D =</a:t>
            </a:r>
          </a:p>
        </p:txBody>
      </p:sp>
      <p:sp>
        <p:nvSpPr>
          <p:cNvPr id="5" name="Srce 4"/>
          <p:cNvSpPr/>
          <p:nvPr/>
        </p:nvSpPr>
        <p:spPr>
          <a:xfrm>
            <a:off x="1043608" y="2924944"/>
            <a:ext cx="1584176" cy="13464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8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nce 5"/>
          <p:cNvSpPr/>
          <p:nvPr/>
        </p:nvSpPr>
        <p:spPr>
          <a:xfrm>
            <a:off x="3347864" y="2770076"/>
            <a:ext cx="2232248" cy="16561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4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Vrpca prema gore 6"/>
          <p:cNvSpPr/>
          <p:nvPr/>
        </p:nvSpPr>
        <p:spPr>
          <a:xfrm>
            <a:off x="6012160" y="2811635"/>
            <a:ext cx="2160240" cy="14298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9 D</a:t>
            </a:r>
            <a:endParaRPr lang="hr-H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7129984" y="5428072"/>
            <a:ext cx="1042416" cy="104241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1848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195</Words>
  <Application>Microsoft Office PowerPoint</Application>
  <PresentationFormat>On-screen Show (4:3)</PresentationFormat>
  <Paragraphs>70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Tema sustava Office</vt:lpstr>
      <vt:lpstr>Zbrajanje i oduzimanje desetica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BRAVO! ODGOVORILI STE TOČNO!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12</cp:revision>
  <dcterms:created xsi:type="dcterms:W3CDTF">2014-06-18T19:24:13Z</dcterms:created>
  <dcterms:modified xsi:type="dcterms:W3CDTF">2016-09-07T10:01:10Z</dcterms:modified>
</cp:coreProperties>
</file>