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9CD471-F1B0-4136-A5F9-958DD300F8C6}" v="1" dt="2022-04-20T17:52:04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senija Petrlin Jurić" userId="eb15c82b-6466-460a-904e-81b560b36f65" providerId="ADAL" clId="{D69CD471-F1B0-4136-A5F9-958DD300F8C6}"/>
    <pc:docChg chg="modSld">
      <pc:chgData name="Ksenija Petrlin Jurić" userId="eb15c82b-6466-460a-904e-81b560b36f65" providerId="ADAL" clId="{D69CD471-F1B0-4136-A5F9-958DD300F8C6}" dt="2022-04-20T17:52:04.170" v="0" actId="21"/>
      <pc:docMkLst>
        <pc:docMk/>
      </pc:docMkLst>
      <pc:sldChg chg="delSp">
        <pc:chgData name="Ksenija Petrlin Jurić" userId="eb15c82b-6466-460a-904e-81b560b36f65" providerId="ADAL" clId="{D69CD471-F1B0-4136-A5F9-958DD300F8C6}" dt="2022-04-20T17:52:04.170" v="0" actId="21"/>
        <pc:sldMkLst>
          <pc:docMk/>
          <pc:sldMk cId="3652107825" sldId="262"/>
        </pc:sldMkLst>
        <pc:picChg chg="del">
          <ac:chgData name="Ksenija Petrlin Jurić" userId="eb15c82b-6466-460a-904e-81b560b36f65" providerId="ADAL" clId="{D69CD471-F1B0-4136-A5F9-958DD300F8C6}" dt="2022-04-20T17:52:04.170" v="0" actId="21"/>
          <ac:picMkLst>
            <pc:docMk/>
            <pc:sldMk cId="3652107825" sldId="262"/>
            <ac:picMk id="3074" creationId="{00000000-0000-0000-0000-000000000000}"/>
          </ac:picMkLst>
        </pc:picChg>
      </pc:sldChg>
    </pc:docChg>
  </pc:docChgLst>
  <pc:docChgLst>
    <pc:chgData name="Ksenija Petrlin Jurić" userId="eb15c82b-6466-460a-904e-81b560b36f65" providerId="ADAL" clId="{145BB8D0-A8A1-4494-BBB5-A0D3F3811738}"/>
    <pc:docChg chg="modSld">
      <pc:chgData name="Ksenija Petrlin Jurić" userId="eb15c82b-6466-460a-904e-81b560b36f65" providerId="ADAL" clId="{145BB8D0-A8A1-4494-BBB5-A0D3F3811738}" dt="2022-03-06T16:42:50.097" v="42" actId="1440"/>
      <pc:docMkLst>
        <pc:docMk/>
      </pc:docMkLst>
      <pc:sldChg chg="modSp">
        <pc:chgData name="Ksenija Petrlin Jurić" userId="eb15c82b-6466-460a-904e-81b560b36f65" providerId="ADAL" clId="{145BB8D0-A8A1-4494-BBB5-A0D3F3811738}" dt="2022-03-06T16:42:50.097" v="42" actId="1440"/>
        <pc:sldMkLst>
          <pc:docMk/>
          <pc:sldMk cId="868798938" sldId="256"/>
        </pc:sldMkLst>
        <pc:picChg chg="mod">
          <ac:chgData name="Ksenija Petrlin Jurić" userId="eb15c82b-6466-460a-904e-81b560b36f65" providerId="ADAL" clId="{145BB8D0-A8A1-4494-BBB5-A0D3F3811738}" dt="2022-03-06T16:39:45.870" v="0" actId="1440"/>
          <ac:picMkLst>
            <pc:docMk/>
            <pc:sldMk cId="868798938" sldId="256"/>
            <ac:picMk id="1026" creationId="{00000000-0000-0000-0000-000000000000}"/>
          </ac:picMkLst>
        </pc:picChg>
        <pc:picChg chg="mod">
          <ac:chgData name="Ksenija Petrlin Jurić" userId="eb15c82b-6466-460a-904e-81b560b36f65" providerId="ADAL" clId="{145BB8D0-A8A1-4494-BBB5-A0D3F3811738}" dt="2022-03-06T16:42:50.097" v="42" actId="1440"/>
          <ac:picMkLst>
            <pc:docMk/>
            <pc:sldMk cId="868798938" sldId="256"/>
            <ac:picMk id="1028" creationId="{00000000-0000-0000-0000-000000000000}"/>
          </ac:picMkLst>
        </pc:picChg>
      </pc:sldChg>
      <pc:sldChg chg="modSp mod">
        <pc:chgData name="Ksenija Petrlin Jurić" userId="eb15c82b-6466-460a-904e-81b560b36f65" providerId="ADAL" clId="{145BB8D0-A8A1-4494-BBB5-A0D3F3811738}" dt="2022-03-06T16:42:32.671" v="41" actId="20577"/>
        <pc:sldMkLst>
          <pc:docMk/>
          <pc:sldMk cId="3652107825" sldId="262"/>
        </pc:sldMkLst>
        <pc:spChg chg="mod">
          <ac:chgData name="Ksenija Petrlin Jurić" userId="eb15c82b-6466-460a-904e-81b560b36f65" providerId="ADAL" clId="{145BB8D0-A8A1-4494-BBB5-A0D3F3811738}" dt="2022-03-06T16:42:32.671" v="41" actId="20577"/>
          <ac:spMkLst>
            <pc:docMk/>
            <pc:sldMk cId="3652107825" sldId="262"/>
            <ac:spMk id="3" creationId="{00000000-0000-0000-0000-000000000000}"/>
          </ac:spMkLst>
        </pc:spChg>
        <pc:picChg chg="mod">
          <ac:chgData name="Ksenija Petrlin Jurić" userId="eb15c82b-6466-460a-904e-81b560b36f65" providerId="ADAL" clId="{145BB8D0-A8A1-4494-BBB5-A0D3F3811738}" dt="2022-03-06T16:41:19.252" v="3" actId="1440"/>
          <ac:picMkLst>
            <pc:docMk/>
            <pc:sldMk cId="3652107825" sldId="262"/>
            <ac:picMk id="2" creationId="{00000000-0000-0000-0000-000000000000}"/>
          </ac:picMkLst>
        </pc:picChg>
        <pc:picChg chg="mod">
          <ac:chgData name="Ksenija Petrlin Jurić" userId="eb15c82b-6466-460a-904e-81b560b36f65" providerId="ADAL" clId="{145BB8D0-A8A1-4494-BBB5-A0D3F3811738}" dt="2022-03-06T16:41:56.273" v="10" actId="1076"/>
          <ac:picMkLst>
            <pc:docMk/>
            <pc:sldMk cId="3652107825" sldId="262"/>
            <ac:picMk id="4" creationId="{00000000-0000-0000-0000-000000000000}"/>
          </ac:picMkLst>
        </pc:picChg>
        <pc:picChg chg="mod">
          <ac:chgData name="Ksenija Petrlin Jurić" userId="eb15c82b-6466-460a-904e-81b560b36f65" providerId="ADAL" clId="{145BB8D0-A8A1-4494-BBB5-A0D3F3811738}" dt="2022-03-06T16:41:22.793" v="4" actId="1076"/>
          <ac:picMkLst>
            <pc:docMk/>
            <pc:sldMk cId="3652107825" sldId="262"/>
            <ac:picMk id="5" creationId="{00000000-0000-0000-0000-000000000000}"/>
          </ac:picMkLst>
        </pc:picChg>
        <pc:picChg chg="mod">
          <ac:chgData name="Ksenija Petrlin Jurić" userId="eb15c82b-6466-460a-904e-81b560b36f65" providerId="ADAL" clId="{145BB8D0-A8A1-4494-BBB5-A0D3F3811738}" dt="2022-03-06T16:41:37.165" v="7" actId="1440"/>
          <ac:picMkLst>
            <pc:docMk/>
            <pc:sldMk cId="3652107825" sldId="262"/>
            <ac:picMk id="6" creationId="{00000000-0000-0000-0000-000000000000}"/>
          </ac:picMkLst>
        </pc:picChg>
        <pc:picChg chg="mod">
          <ac:chgData name="Ksenija Petrlin Jurić" userId="eb15c82b-6466-460a-904e-81b560b36f65" providerId="ADAL" clId="{145BB8D0-A8A1-4494-BBB5-A0D3F3811738}" dt="2022-03-06T16:41:41.121" v="8" actId="1076"/>
          <ac:picMkLst>
            <pc:docMk/>
            <pc:sldMk cId="3652107825" sldId="262"/>
            <ac:picMk id="7" creationId="{00000000-0000-0000-0000-000000000000}"/>
          </ac:picMkLst>
        </pc:picChg>
        <pc:picChg chg="mod">
          <ac:chgData name="Ksenija Petrlin Jurić" userId="eb15c82b-6466-460a-904e-81b560b36f65" providerId="ADAL" clId="{145BB8D0-A8A1-4494-BBB5-A0D3F3811738}" dt="2022-03-06T16:42:09.186" v="12" actId="14100"/>
          <ac:picMkLst>
            <pc:docMk/>
            <pc:sldMk cId="3652107825" sldId="262"/>
            <ac:picMk id="3074" creationId="{00000000-0000-0000-0000-000000000000}"/>
          </ac:picMkLst>
        </pc:picChg>
      </pc:sldChg>
    </pc:docChg>
  </pc:docChgLst>
  <pc:docChgLst>
    <pc:chgData name="Ksenija Petrlin Jurić" userId="eb15c82b-6466-460a-904e-81b560b36f65" providerId="ADAL" clId="{37EB6EA4-99DB-40D8-A767-167784FB14F9}"/>
    <pc:docChg chg="custSel modSld">
      <pc:chgData name="Ksenija Petrlin Jurić" userId="eb15c82b-6466-460a-904e-81b560b36f65" providerId="ADAL" clId="{37EB6EA4-99DB-40D8-A767-167784FB14F9}" dt="2022-03-06T16:46:27.973" v="130" actId="1076"/>
      <pc:docMkLst>
        <pc:docMk/>
      </pc:docMkLst>
      <pc:sldChg chg="delSp mod delAnim">
        <pc:chgData name="Ksenija Petrlin Jurić" userId="eb15c82b-6466-460a-904e-81b560b36f65" providerId="ADAL" clId="{37EB6EA4-99DB-40D8-A767-167784FB14F9}" dt="2022-03-06T16:43:40.937" v="0" actId="21"/>
        <pc:sldMkLst>
          <pc:docMk/>
          <pc:sldMk cId="868798938" sldId="256"/>
        </pc:sldMkLst>
        <pc:picChg chg="del">
          <ac:chgData name="Ksenija Petrlin Jurić" userId="eb15c82b-6466-460a-904e-81b560b36f65" providerId="ADAL" clId="{37EB6EA4-99DB-40D8-A767-167784FB14F9}" dt="2022-03-06T16:43:40.937" v="0" actId="21"/>
          <ac:picMkLst>
            <pc:docMk/>
            <pc:sldMk cId="868798938" sldId="256"/>
            <ac:picMk id="8" creationId="{00000000-0000-0000-0000-000000000000}"/>
          </ac:picMkLst>
        </pc:picChg>
      </pc:sldChg>
      <pc:sldChg chg="addSp delSp modSp mod delAnim">
        <pc:chgData name="Ksenija Petrlin Jurić" userId="eb15c82b-6466-460a-904e-81b560b36f65" providerId="ADAL" clId="{37EB6EA4-99DB-40D8-A767-167784FB14F9}" dt="2022-03-06T16:46:27.973" v="130" actId="1076"/>
        <pc:sldMkLst>
          <pc:docMk/>
          <pc:sldMk cId="2171370172" sldId="257"/>
        </pc:sldMkLst>
        <pc:spChg chg="add mod">
          <ac:chgData name="Ksenija Petrlin Jurić" userId="eb15c82b-6466-460a-904e-81b560b36f65" providerId="ADAL" clId="{37EB6EA4-99DB-40D8-A767-167784FB14F9}" dt="2022-03-06T16:46:27.973" v="130" actId="1076"/>
          <ac:spMkLst>
            <pc:docMk/>
            <pc:sldMk cId="2171370172" sldId="257"/>
            <ac:spMk id="3" creationId="{FD2EE055-F544-40D2-AF37-7B263F9EC35E}"/>
          </ac:spMkLst>
        </pc:spChg>
        <pc:picChg chg="del">
          <ac:chgData name="Ksenija Petrlin Jurić" userId="eb15c82b-6466-460a-904e-81b560b36f65" providerId="ADAL" clId="{37EB6EA4-99DB-40D8-A767-167784FB14F9}" dt="2022-03-06T16:43:45.908" v="1" actId="21"/>
          <ac:picMkLst>
            <pc:docMk/>
            <pc:sldMk cId="2171370172" sldId="257"/>
            <ac:picMk id="9" creationId="{00000000-0000-0000-0000-000000000000}"/>
          </ac:picMkLst>
        </pc:picChg>
      </pc:sldChg>
      <pc:sldChg chg="delSp mod delAnim">
        <pc:chgData name="Ksenija Petrlin Jurić" userId="eb15c82b-6466-460a-904e-81b560b36f65" providerId="ADAL" clId="{37EB6EA4-99DB-40D8-A767-167784FB14F9}" dt="2022-03-06T16:43:52.788" v="2" actId="21"/>
        <pc:sldMkLst>
          <pc:docMk/>
          <pc:sldMk cId="3069055433" sldId="258"/>
        </pc:sldMkLst>
        <pc:picChg chg="del">
          <ac:chgData name="Ksenija Petrlin Jurić" userId="eb15c82b-6466-460a-904e-81b560b36f65" providerId="ADAL" clId="{37EB6EA4-99DB-40D8-A767-167784FB14F9}" dt="2022-03-06T16:43:52.788" v="2" actId="21"/>
          <ac:picMkLst>
            <pc:docMk/>
            <pc:sldMk cId="3069055433" sldId="258"/>
            <ac:picMk id="2" creationId="{00000000-0000-0000-0000-000000000000}"/>
          </ac:picMkLst>
        </pc:picChg>
      </pc:sldChg>
      <pc:sldChg chg="delSp mod delAnim">
        <pc:chgData name="Ksenija Petrlin Jurić" userId="eb15c82b-6466-460a-904e-81b560b36f65" providerId="ADAL" clId="{37EB6EA4-99DB-40D8-A767-167784FB14F9}" dt="2022-03-06T16:43:57.539" v="3" actId="21"/>
        <pc:sldMkLst>
          <pc:docMk/>
          <pc:sldMk cId="3137794659" sldId="259"/>
        </pc:sldMkLst>
        <pc:picChg chg="del">
          <ac:chgData name="Ksenija Petrlin Jurić" userId="eb15c82b-6466-460a-904e-81b560b36f65" providerId="ADAL" clId="{37EB6EA4-99DB-40D8-A767-167784FB14F9}" dt="2022-03-06T16:43:57.539" v="3" actId="21"/>
          <ac:picMkLst>
            <pc:docMk/>
            <pc:sldMk cId="3137794659" sldId="259"/>
            <ac:picMk id="2" creationId="{00000000-0000-0000-0000-000000000000}"/>
          </ac:picMkLst>
        </pc:picChg>
      </pc:sldChg>
      <pc:sldChg chg="delSp mod delAnim">
        <pc:chgData name="Ksenija Petrlin Jurić" userId="eb15c82b-6466-460a-904e-81b560b36f65" providerId="ADAL" clId="{37EB6EA4-99DB-40D8-A767-167784FB14F9}" dt="2022-03-06T16:44:03.077" v="4" actId="21"/>
        <pc:sldMkLst>
          <pc:docMk/>
          <pc:sldMk cId="1775676305" sldId="260"/>
        </pc:sldMkLst>
        <pc:picChg chg="del">
          <ac:chgData name="Ksenija Petrlin Jurić" userId="eb15c82b-6466-460a-904e-81b560b36f65" providerId="ADAL" clId="{37EB6EA4-99DB-40D8-A767-167784FB14F9}" dt="2022-03-06T16:44:03.077" v="4" actId="21"/>
          <ac:picMkLst>
            <pc:docMk/>
            <pc:sldMk cId="1775676305" sldId="260"/>
            <ac:picMk id="4" creationId="{00000000-0000-0000-0000-000000000000}"/>
          </ac:picMkLst>
        </pc:picChg>
      </pc:sldChg>
      <pc:sldChg chg="delSp mod delAnim">
        <pc:chgData name="Ksenija Petrlin Jurić" userId="eb15c82b-6466-460a-904e-81b560b36f65" providerId="ADAL" clId="{37EB6EA4-99DB-40D8-A767-167784FB14F9}" dt="2022-03-06T16:44:08.222" v="5" actId="21"/>
        <pc:sldMkLst>
          <pc:docMk/>
          <pc:sldMk cId="4187304427" sldId="261"/>
        </pc:sldMkLst>
        <pc:picChg chg="del">
          <ac:chgData name="Ksenija Petrlin Jurić" userId="eb15c82b-6466-460a-904e-81b560b36f65" providerId="ADAL" clId="{37EB6EA4-99DB-40D8-A767-167784FB14F9}" dt="2022-03-06T16:44:08.222" v="5" actId="21"/>
          <ac:picMkLst>
            <pc:docMk/>
            <pc:sldMk cId="4187304427" sldId="261"/>
            <ac:picMk id="6" creationId="{00000000-0000-0000-0000-000000000000}"/>
          </ac:picMkLst>
        </pc:picChg>
      </pc:sldChg>
      <pc:sldChg chg="delSp mod delAnim">
        <pc:chgData name="Ksenija Petrlin Jurić" userId="eb15c82b-6466-460a-904e-81b560b36f65" providerId="ADAL" clId="{37EB6EA4-99DB-40D8-A767-167784FB14F9}" dt="2022-03-06T16:44:23.092" v="6" actId="21"/>
        <pc:sldMkLst>
          <pc:docMk/>
          <pc:sldMk cId="3652107825" sldId="262"/>
        </pc:sldMkLst>
        <pc:picChg chg="del">
          <ac:chgData name="Ksenija Petrlin Jurić" userId="eb15c82b-6466-460a-904e-81b560b36f65" providerId="ADAL" clId="{37EB6EA4-99DB-40D8-A767-167784FB14F9}" dt="2022-03-06T16:44:23.092" v="6" actId="21"/>
          <ac:picMkLst>
            <pc:docMk/>
            <pc:sldMk cId="3652107825" sldId="262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436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64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27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7597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12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6486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62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04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2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55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4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2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4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4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5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4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86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753789" y="1116874"/>
            <a:ext cx="4186840" cy="2971801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/>
              <a:t>ZBRAJANJE </a:t>
            </a:r>
            <a:br>
              <a:rPr lang="hr-HR" sz="4400" b="1" dirty="0"/>
            </a:br>
            <a:r>
              <a:rPr lang="hr-HR" sz="4400" b="1" dirty="0"/>
              <a:t>I </a:t>
            </a:r>
            <a:br>
              <a:rPr lang="hr-HR" sz="4400" b="1" dirty="0"/>
            </a:br>
            <a:r>
              <a:rPr lang="hr-HR" sz="4400" b="1" dirty="0"/>
              <a:t>ODUZIMANJE DO 8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46612" y="6244046"/>
            <a:ext cx="7545388" cy="448491"/>
          </a:xfrm>
        </p:spPr>
        <p:txBody>
          <a:bodyPr>
            <a:noAutofit/>
          </a:bodyPr>
          <a:lstStyle/>
          <a:p>
            <a:r>
              <a:rPr lang="hr-HR" sz="2400" b="1" dirty="0">
                <a:solidFill>
                  <a:schemeClr val="tx1"/>
                </a:solidFill>
              </a:rPr>
              <a:t>pripremila: Ksenija Petrlin Jurić, </a:t>
            </a:r>
            <a:r>
              <a:rPr lang="hr-HR" sz="2400" b="1" dirty="0" err="1">
                <a:solidFill>
                  <a:schemeClr val="tx1"/>
                </a:solidFill>
              </a:rPr>
              <a:t>mag</a:t>
            </a:r>
            <a:r>
              <a:rPr lang="hr-HR" sz="2400" b="1" dirty="0">
                <a:solidFill>
                  <a:schemeClr val="tx1"/>
                </a:solidFill>
              </a:rPr>
              <a:t>. prim. </a:t>
            </a:r>
            <a:r>
              <a:rPr lang="hr-HR" sz="2400" b="1" dirty="0" err="1">
                <a:solidFill>
                  <a:schemeClr val="tx1"/>
                </a:solidFill>
              </a:rPr>
              <a:t>educ</a:t>
            </a:r>
            <a:r>
              <a:rPr lang="hr-HR" sz="24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2" descr="Mathematics Clipart Addition Subtraction - Adding And Subtraction Clipart,  HD Png Download , Transparent Png Image - PNGi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" y="418147"/>
            <a:ext cx="3345484" cy="39056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litos * Stick Kids Math Clipart, School Clipart, - Addition And  Subtraction Clipart , Transparent Cartoon, Free Cliparts &amp; Silhouettes -  Net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68400" y="1794171"/>
            <a:ext cx="2577436" cy="4154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798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6298">
        <p15:prstTrans prst="curtains"/>
      </p:transition>
    </mc:Choice>
    <mc:Fallback xmlns="">
      <p:transition spd="slow" advTm="16298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06498"/>
              </p:ext>
            </p:extLst>
          </p:nvPr>
        </p:nvGraphicFramePr>
        <p:xfrm>
          <a:off x="777963" y="1459894"/>
          <a:ext cx="9724574" cy="770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631">
                  <a:extLst>
                    <a:ext uri="{9D8B030D-6E8A-4147-A177-3AD203B41FA5}">
                      <a16:colId xmlns:a16="http://schemas.microsoft.com/office/drawing/2014/main" val="4227756751"/>
                    </a:ext>
                  </a:extLst>
                </a:gridCol>
                <a:gridCol w="4767943">
                  <a:extLst>
                    <a:ext uri="{9D8B030D-6E8A-4147-A177-3AD203B41FA5}">
                      <a16:colId xmlns:a16="http://schemas.microsoft.com/office/drawing/2014/main" val="3251625770"/>
                    </a:ext>
                  </a:extLst>
                </a:gridCol>
              </a:tblGrid>
              <a:tr h="770709">
                <a:tc>
                  <a:txBody>
                    <a:bodyPr/>
                    <a:lstStyle/>
                    <a:p>
                      <a:endParaRPr lang="hr-HR" dirty="0"/>
                    </a:p>
                    <a:p>
                      <a:r>
                        <a:rPr lang="hr-HR" sz="2400" dirty="0">
                          <a:solidFill>
                            <a:srgbClr val="C00000"/>
                          </a:solidFill>
                        </a:rPr>
                        <a:t>BRŽE</a:t>
                      </a:r>
                      <a:r>
                        <a:rPr lang="hr-HR" sz="2400" baseline="0" dirty="0">
                          <a:solidFill>
                            <a:srgbClr val="C00000"/>
                          </a:solidFill>
                        </a:rPr>
                        <a:t> OD UČITELJICE</a:t>
                      </a:r>
                      <a:endParaRPr lang="hr-HR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334276"/>
                  </a:ext>
                </a:extLst>
              </a:tr>
            </a:tbl>
          </a:graphicData>
        </a:graphic>
      </p:graphicFrame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6883"/>
              </p:ext>
            </p:extLst>
          </p:nvPr>
        </p:nvGraphicFramePr>
        <p:xfrm>
          <a:off x="777963" y="2793515"/>
          <a:ext cx="9724574" cy="76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0506">
                  <a:extLst>
                    <a:ext uri="{9D8B030D-6E8A-4147-A177-3AD203B41FA5}">
                      <a16:colId xmlns:a16="http://schemas.microsoft.com/office/drawing/2014/main" val="4227756751"/>
                    </a:ext>
                  </a:extLst>
                </a:gridCol>
                <a:gridCol w="4794068">
                  <a:extLst>
                    <a:ext uri="{9D8B030D-6E8A-4147-A177-3AD203B41FA5}">
                      <a16:colId xmlns:a16="http://schemas.microsoft.com/office/drawing/2014/main" val="3251625770"/>
                    </a:ext>
                  </a:extLst>
                </a:gridCol>
              </a:tblGrid>
              <a:tr h="769500">
                <a:tc>
                  <a:txBody>
                    <a:bodyPr/>
                    <a:lstStyle/>
                    <a:p>
                      <a:endParaRPr lang="hr-HR" dirty="0"/>
                    </a:p>
                    <a:p>
                      <a:r>
                        <a:rPr lang="hr-HR" sz="2400" dirty="0">
                          <a:solidFill>
                            <a:srgbClr val="C00000"/>
                          </a:solidFill>
                        </a:rPr>
                        <a:t>ISTOVREMENO KAD I UČITELJICA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334276"/>
                  </a:ext>
                </a:extLst>
              </a:tr>
            </a:tbl>
          </a:graphicData>
        </a:graphic>
      </p:graphicFrame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930724"/>
              </p:ext>
            </p:extLst>
          </p:nvPr>
        </p:nvGraphicFramePr>
        <p:xfrm>
          <a:off x="777963" y="4125927"/>
          <a:ext cx="9724574" cy="76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1317">
                  <a:extLst>
                    <a:ext uri="{9D8B030D-6E8A-4147-A177-3AD203B41FA5}">
                      <a16:colId xmlns:a16="http://schemas.microsoft.com/office/drawing/2014/main" val="4227756751"/>
                    </a:ext>
                  </a:extLst>
                </a:gridCol>
                <a:gridCol w="4833257">
                  <a:extLst>
                    <a:ext uri="{9D8B030D-6E8A-4147-A177-3AD203B41FA5}">
                      <a16:colId xmlns:a16="http://schemas.microsoft.com/office/drawing/2014/main" val="3251625770"/>
                    </a:ext>
                  </a:extLst>
                </a:gridCol>
              </a:tblGrid>
              <a:tr h="769500">
                <a:tc>
                  <a:txBody>
                    <a:bodyPr/>
                    <a:lstStyle/>
                    <a:p>
                      <a:endParaRPr lang="hr-HR" dirty="0"/>
                    </a:p>
                    <a:p>
                      <a:r>
                        <a:rPr lang="hr-HR" sz="2400" dirty="0">
                          <a:solidFill>
                            <a:srgbClr val="C00000"/>
                          </a:solidFill>
                        </a:rPr>
                        <a:t>SPORIJE OD UČITELJICE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334276"/>
                  </a:ext>
                </a:extLst>
              </a:tr>
            </a:tbl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FD2EE055-F544-40D2-AF37-7B263F9EC35E}"/>
              </a:ext>
            </a:extLst>
          </p:cNvPr>
          <p:cNvSpPr txBox="1"/>
          <p:nvPr/>
        </p:nvSpPr>
        <p:spPr>
          <a:xfrm>
            <a:off x="1242874" y="435317"/>
            <a:ext cx="8469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ZA SVAKI ZADATAK STAVI + U ODGOVARAJUĆI REDAK.</a:t>
            </a:r>
          </a:p>
        </p:txBody>
      </p:sp>
    </p:spTree>
    <p:extLst>
      <p:ext uri="{BB962C8B-B14F-4D97-AF65-F5344CB8AC3E}">
        <p14:creationId xmlns:p14="http://schemas.microsoft.com/office/powerpoint/2010/main" val="2171370172"/>
      </p:ext>
    </p:extLst>
  </p:cSld>
  <p:clrMapOvr>
    <a:masterClrMapping/>
  </p:clrMapOvr>
  <p:transition spd="slow" advTm="6087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849084" y="1075508"/>
            <a:ext cx="3122023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3 + 4 =</a:t>
            </a:r>
          </a:p>
        </p:txBody>
      </p:sp>
      <p:sp>
        <p:nvSpPr>
          <p:cNvPr id="4" name="Pravokutnik 3"/>
          <p:cNvSpPr/>
          <p:nvPr/>
        </p:nvSpPr>
        <p:spPr>
          <a:xfrm>
            <a:off x="836022" y="2072640"/>
            <a:ext cx="3122023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8 – 2 =</a:t>
            </a:r>
          </a:p>
        </p:txBody>
      </p:sp>
      <p:sp>
        <p:nvSpPr>
          <p:cNvPr id="5" name="Pravokutnik 4"/>
          <p:cNvSpPr/>
          <p:nvPr/>
        </p:nvSpPr>
        <p:spPr>
          <a:xfrm>
            <a:off x="836022" y="5233851"/>
            <a:ext cx="3122023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3 + 5 =</a:t>
            </a:r>
          </a:p>
        </p:txBody>
      </p:sp>
      <p:sp>
        <p:nvSpPr>
          <p:cNvPr id="6" name="Pravokutnik 5"/>
          <p:cNvSpPr/>
          <p:nvPr/>
        </p:nvSpPr>
        <p:spPr>
          <a:xfrm>
            <a:off x="836022" y="4162697"/>
            <a:ext cx="3122023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7 – 4 =</a:t>
            </a:r>
          </a:p>
        </p:txBody>
      </p:sp>
      <p:sp>
        <p:nvSpPr>
          <p:cNvPr id="7" name="Pravokutnik 6"/>
          <p:cNvSpPr/>
          <p:nvPr/>
        </p:nvSpPr>
        <p:spPr>
          <a:xfrm>
            <a:off x="836022" y="3069772"/>
            <a:ext cx="3122023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6 + 1 =</a:t>
            </a:r>
          </a:p>
        </p:txBody>
      </p:sp>
      <p:sp>
        <p:nvSpPr>
          <p:cNvPr id="8" name="Pravokutnik 7"/>
          <p:cNvSpPr/>
          <p:nvPr/>
        </p:nvSpPr>
        <p:spPr>
          <a:xfrm>
            <a:off x="3958045" y="1075508"/>
            <a:ext cx="901337" cy="73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7</a:t>
            </a:r>
          </a:p>
        </p:txBody>
      </p:sp>
      <p:sp>
        <p:nvSpPr>
          <p:cNvPr id="9" name="Pravokutnik 8"/>
          <p:cNvSpPr/>
          <p:nvPr/>
        </p:nvSpPr>
        <p:spPr>
          <a:xfrm>
            <a:off x="3958043" y="4162697"/>
            <a:ext cx="901337" cy="73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3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3958042" y="2072640"/>
            <a:ext cx="901337" cy="73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6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3971106" y="3069772"/>
            <a:ext cx="901337" cy="73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7</a:t>
            </a:r>
          </a:p>
        </p:txBody>
      </p:sp>
      <p:sp>
        <p:nvSpPr>
          <p:cNvPr id="12" name="Pravokutnik 11"/>
          <p:cNvSpPr/>
          <p:nvPr/>
        </p:nvSpPr>
        <p:spPr>
          <a:xfrm>
            <a:off x="3971106" y="5229496"/>
            <a:ext cx="901337" cy="73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8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5743302" y="1075508"/>
            <a:ext cx="3122023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6 – 2 =</a:t>
            </a:r>
          </a:p>
        </p:txBody>
      </p:sp>
      <p:sp>
        <p:nvSpPr>
          <p:cNvPr id="14" name="Pravokutnik 13"/>
          <p:cNvSpPr/>
          <p:nvPr/>
        </p:nvSpPr>
        <p:spPr>
          <a:xfrm>
            <a:off x="5743302" y="2066109"/>
            <a:ext cx="3122023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4 + 4 =</a:t>
            </a:r>
          </a:p>
        </p:txBody>
      </p:sp>
      <p:sp>
        <p:nvSpPr>
          <p:cNvPr id="15" name="Pravokutnik 14"/>
          <p:cNvSpPr/>
          <p:nvPr/>
        </p:nvSpPr>
        <p:spPr>
          <a:xfrm>
            <a:off x="5743302" y="3095898"/>
            <a:ext cx="3122023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5 – 4 =</a:t>
            </a:r>
          </a:p>
        </p:txBody>
      </p:sp>
      <p:sp>
        <p:nvSpPr>
          <p:cNvPr id="16" name="Pravokutnik 15"/>
          <p:cNvSpPr/>
          <p:nvPr/>
        </p:nvSpPr>
        <p:spPr>
          <a:xfrm>
            <a:off x="5743302" y="4186646"/>
            <a:ext cx="3122023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1 + 7 =</a:t>
            </a:r>
          </a:p>
        </p:txBody>
      </p:sp>
      <p:sp>
        <p:nvSpPr>
          <p:cNvPr id="17" name="Pravokutnik 16"/>
          <p:cNvSpPr/>
          <p:nvPr/>
        </p:nvSpPr>
        <p:spPr>
          <a:xfrm>
            <a:off x="5743302" y="5220788"/>
            <a:ext cx="3122023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8 – 6 =</a:t>
            </a:r>
          </a:p>
        </p:txBody>
      </p:sp>
      <p:sp>
        <p:nvSpPr>
          <p:cNvPr id="18" name="Pravokutnik 17"/>
          <p:cNvSpPr/>
          <p:nvPr/>
        </p:nvSpPr>
        <p:spPr>
          <a:xfrm>
            <a:off x="8865324" y="1075508"/>
            <a:ext cx="901337" cy="73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4</a:t>
            </a:r>
          </a:p>
        </p:txBody>
      </p:sp>
      <p:sp>
        <p:nvSpPr>
          <p:cNvPr id="19" name="Pravokutnik 18"/>
          <p:cNvSpPr/>
          <p:nvPr/>
        </p:nvSpPr>
        <p:spPr>
          <a:xfrm>
            <a:off x="8847909" y="2066109"/>
            <a:ext cx="901337" cy="73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8</a:t>
            </a:r>
          </a:p>
        </p:txBody>
      </p:sp>
      <p:sp>
        <p:nvSpPr>
          <p:cNvPr id="20" name="Pravokutnik 19"/>
          <p:cNvSpPr/>
          <p:nvPr/>
        </p:nvSpPr>
        <p:spPr>
          <a:xfrm>
            <a:off x="8865324" y="3095898"/>
            <a:ext cx="901337" cy="73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1</a:t>
            </a:r>
          </a:p>
        </p:txBody>
      </p:sp>
      <p:sp>
        <p:nvSpPr>
          <p:cNvPr id="21" name="Pravokutnik 20"/>
          <p:cNvSpPr/>
          <p:nvPr/>
        </p:nvSpPr>
        <p:spPr>
          <a:xfrm>
            <a:off x="8847908" y="4182292"/>
            <a:ext cx="901337" cy="73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8</a:t>
            </a:r>
          </a:p>
        </p:txBody>
      </p:sp>
      <p:sp>
        <p:nvSpPr>
          <p:cNvPr id="22" name="Pravokutnik 21"/>
          <p:cNvSpPr/>
          <p:nvPr/>
        </p:nvSpPr>
        <p:spPr>
          <a:xfrm>
            <a:off x="8865324" y="5233851"/>
            <a:ext cx="901337" cy="73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905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701"/>
    </mc:Choice>
    <mc:Fallback xmlns="">
      <p:transition spd="slow" advTm="110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849084" y="1075508"/>
            <a:ext cx="3122023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1 + 4 =</a:t>
            </a:r>
          </a:p>
        </p:txBody>
      </p:sp>
      <p:sp>
        <p:nvSpPr>
          <p:cNvPr id="4" name="Pravokutnik 3"/>
          <p:cNvSpPr/>
          <p:nvPr/>
        </p:nvSpPr>
        <p:spPr>
          <a:xfrm>
            <a:off x="836022" y="2072640"/>
            <a:ext cx="3122023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4 – 2 =</a:t>
            </a:r>
          </a:p>
        </p:txBody>
      </p:sp>
      <p:sp>
        <p:nvSpPr>
          <p:cNvPr id="5" name="Pravokutnik 4"/>
          <p:cNvSpPr/>
          <p:nvPr/>
        </p:nvSpPr>
        <p:spPr>
          <a:xfrm>
            <a:off x="836022" y="5233851"/>
            <a:ext cx="3122023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3 + 2 =</a:t>
            </a:r>
          </a:p>
        </p:txBody>
      </p:sp>
      <p:sp>
        <p:nvSpPr>
          <p:cNvPr id="6" name="Pravokutnik 5"/>
          <p:cNvSpPr/>
          <p:nvPr/>
        </p:nvSpPr>
        <p:spPr>
          <a:xfrm>
            <a:off x="836022" y="4162697"/>
            <a:ext cx="3122023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8 – 4 =</a:t>
            </a:r>
          </a:p>
        </p:txBody>
      </p:sp>
      <p:sp>
        <p:nvSpPr>
          <p:cNvPr id="7" name="Pravokutnik 6"/>
          <p:cNvSpPr/>
          <p:nvPr/>
        </p:nvSpPr>
        <p:spPr>
          <a:xfrm>
            <a:off x="836022" y="3069772"/>
            <a:ext cx="3122023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7 + 1 =</a:t>
            </a:r>
          </a:p>
        </p:txBody>
      </p:sp>
      <p:sp>
        <p:nvSpPr>
          <p:cNvPr id="8" name="Pravokutnik 7"/>
          <p:cNvSpPr/>
          <p:nvPr/>
        </p:nvSpPr>
        <p:spPr>
          <a:xfrm>
            <a:off x="3958045" y="1075508"/>
            <a:ext cx="901337" cy="73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5</a:t>
            </a:r>
          </a:p>
        </p:txBody>
      </p:sp>
      <p:sp>
        <p:nvSpPr>
          <p:cNvPr id="9" name="Pravokutnik 8"/>
          <p:cNvSpPr/>
          <p:nvPr/>
        </p:nvSpPr>
        <p:spPr>
          <a:xfrm>
            <a:off x="3958043" y="4162697"/>
            <a:ext cx="901337" cy="73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4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3958042" y="2072640"/>
            <a:ext cx="901337" cy="73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2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3971107" y="3069772"/>
            <a:ext cx="901337" cy="73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8</a:t>
            </a:r>
          </a:p>
        </p:txBody>
      </p:sp>
      <p:sp>
        <p:nvSpPr>
          <p:cNvPr id="12" name="Pravokutnik 11"/>
          <p:cNvSpPr/>
          <p:nvPr/>
        </p:nvSpPr>
        <p:spPr>
          <a:xfrm>
            <a:off x="3958042" y="5255622"/>
            <a:ext cx="901337" cy="73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5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5743302" y="1075508"/>
            <a:ext cx="3122023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6 – 6 =</a:t>
            </a:r>
          </a:p>
        </p:txBody>
      </p:sp>
      <p:sp>
        <p:nvSpPr>
          <p:cNvPr id="14" name="Pravokutnik 13"/>
          <p:cNvSpPr/>
          <p:nvPr/>
        </p:nvSpPr>
        <p:spPr>
          <a:xfrm>
            <a:off x="5743302" y="2066109"/>
            <a:ext cx="3122023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4 + 0 =</a:t>
            </a:r>
          </a:p>
        </p:txBody>
      </p:sp>
      <p:sp>
        <p:nvSpPr>
          <p:cNvPr id="15" name="Pravokutnik 14"/>
          <p:cNvSpPr/>
          <p:nvPr/>
        </p:nvSpPr>
        <p:spPr>
          <a:xfrm>
            <a:off x="5743302" y="3095898"/>
            <a:ext cx="3122023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3 – 2 =</a:t>
            </a:r>
          </a:p>
        </p:txBody>
      </p:sp>
      <p:sp>
        <p:nvSpPr>
          <p:cNvPr id="16" name="Pravokutnik 15"/>
          <p:cNvSpPr/>
          <p:nvPr/>
        </p:nvSpPr>
        <p:spPr>
          <a:xfrm>
            <a:off x="5743302" y="4186646"/>
            <a:ext cx="3122023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2 + 6 =</a:t>
            </a:r>
          </a:p>
        </p:txBody>
      </p:sp>
      <p:sp>
        <p:nvSpPr>
          <p:cNvPr id="17" name="Pravokutnik 16"/>
          <p:cNvSpPr/>
          <p:nvPr/>
        </p:nvSpPr>
        <p:spPr>
          <a:xfrm>
            <a:off x="5743302" y="5220788"/>
            <a:ext cx="3122023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8 – 0 =</a:t>
            </a:r>
          </a:p>
        </p:txBody>
      </p:sp>
      <p:sp>
        <p:nvSpPr>
          <p:cNvPr id="18" name="Pravokutnik 17"/>
          <p:cNvSpPr/>
          <p:nvPr/>
        </p:nvSpPr>
        <p:spPr>
          <a:xfrm>
            <a:off x="8865324" y="1075508"/>
            <a:ext cx="901337" cy="73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0</a:t>
            </a:r>
          </a:p>
        </p:txBody>
      </p:sp>
      <p:sp>
        <p:nvSpPr>
          <p:cNvPr id="19" name="Pravokutnik 18"/>
          <p:cNvSpPr/>
          <p:nvPr/>
        </p:nvSpPr>
        <p:spPr>
          <a:xfrm>
            <a:off x="8847909" y="2066109"/>
            <a:ext cx="901337" cy="73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4</a:t>
            </a:r>
          </a:p>
        </p:txBody>
      </p:sp>
      <p:sp>
        <p:nvSpPr>
          <p:cNvPr id="20" name="Pravokutnik 19"/>
          <p:cNvSpPr/>
          <p:nvPr/>
        </p:nvSpPr>
        <p:spPr>
          <a:xfrm>
            <a:off x="8865324" y="3095898"/>
            <a:ext cx="901337" cy="73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1</a:t>
            </a:r>
          </a:p>
        </p:txBody>
      </p:sp>
      <p:sp>
        <p:nvSpPr>
          <p:cNvPr id="21" name="Pravokutnik 20"/>
          <p:cNvSpPr/>
          <p:nvPr/>
        </p:nvSpPr>
        <p:spPr>
          <a:xfrm>
            <a:off x="8847908" y="4182292"/>
            <a:ext cx="901337" cy="73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8</a:t>
            </a:r>
          </a:p>
        </p:txBody>
      </p:sp>
      <p:sp>
        <p:nvSpPr>
          <p:cNvPr id="22" name="Pravokutnik 21"/>
          <p:cNvSpPr/>
          <p:nvPr/>
        </p:nvSpPr>
        <p:spPr>
          <a:xfrm>
            <a:off x="8865324" y="5233851"/>
            <a:ext cx="901337" cy="73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779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33"/>
    </mc:Choice>
    <mc:Fallback xmlns="">
      <p:transition spd="slow" advTm="105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2442754" y="1071152"/>
            <a:ext cx="855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C00000"/>
                </a:solidFill>
              </a:rPr>
              <a:t>SAM IZRAČUNALA/IZRAČUNAO BRŽE OD UČITELJICE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2442754" y="2646956"/>
            <a:ext cx="8007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C00000"/>
                </a:solidFill>
              </a:rPr>
              <a:t>SAM IZRAČUNALA/IZRAČUNAO ISTOVREMENO KAD I  UČITELJICA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2442754" y="4865855"/>
            <a:ext cx="855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C00000"/>
                </a:solidFill>
              </a:rPr>
              <a:t>SAM IZRAČUNALA/IZRAČUNAO SPORIJE OD UČITELJICE</a:t>
            </a:r>
          </a:p>
        </p:txBody>
      </p:sp>
      <p:sp>
        <p:nvSpPr>
          <p:cNvPr id="8" name="Pravokutnik 7"/>
          <p:cNvSpPr/>
          <p:nvPr/>
        </p:nvSpPr>
        <p:spPr>
          <a:xfrm>
            <a:off x="1084217" y="844784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1084217" y="2605254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1084217" y="4509416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567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4028">
        <p14:ripple/>
      </p:transition>
    </mc:Choice>
    <mc:Fallback xmlns="">
      <p:transition spd="slow" advTm="44028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ladi krojač – moja stranic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2" y="-120389"/>
            <a:ext cx="3726089" cy="279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g Farm Contest - Kitty, kitty… Where are you? — Big Farm - Forum |  Animated smiley faces, Emoji happy face, Animated emoj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694" y="32439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mileys! App with 1000+ smileys for Facebook, WhatsApp or any other  messenger. | Emoji images, Boring emoji, Emoji symbo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202" y="324395"/>
            <a:ext cx="2381250" cy="19050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4295684" y="2608217"/>
            <a:ext cx="3592285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Najviše zadataka sam izračunala/izračunao istovremeno kad i učiteljica. </a:t>
            </a:r>
          </a:p>
          <a:p>
            <a:pPr>
              <a:lnSpc>
                <a:spcPct val="150000"/>
              </a:lnSpc>
            </a:pPr>
            <a:r>
              <a:rPr lang="hr-HR" sz="2400" b="1" dirty="0">
                <a:solidFill>
                  <a:srgbClr val="C00000"/>
                </a:solidFill>
              </a:rPr>
              <a:t>Dobro zbrajam i oduzimam do 8!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400594" y="2608217"/>
            <a:ext cx="3592285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Najviše zadataka sam izračunala/izračunao brže od učiteljice. </a:t>
            </a:r>
            <a:r>
              <a:rPr lang="hr-HR" sz="2400" b="1" dirty="0">
                <a:solidFill>
                  <a:srgbClr val="C00000"/>
                </a:solidFill>
              </a:rPr>
              <a:t>Izvrsno zbrajam i oduzimam do 8!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8273051" y="2608217"/>
            <a:ext cx="3592285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Najviše zadataka sam izračunala/izračunao sporije od učiteljice. </a:t>
            </a:r>
            <a:r>
              <a:rPr lang="hr-HR" sz="2400" b="1" dirty="0">
                <a:solidFill>
                  <a:srgbClr val="C00000"/>
                </a:solidFill>
              </a:rPr>
              <a:t>Još trebam vježbati zbrajanje i oduzimanje do 8!</a:t>
            </a:r>
          </a:p>
        </p:txBody>
      </p:sp>
    </p:spTree>
    <p:extLst>
      <p:ext uri="{BB962C8B-B14F-4D97-AF65-F5344CB8AC3E}">
        <p14:creationId xmlns:p14="http://schemas.microsoft.com/office/powerpoint/2010/main" val="418730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3634">
        <p14:prism/>
      </p:transition>
    </mc:Choice>
    <mc:Fallback xmlns="">
      <p:transition spd="slow" advTm="33634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9" t="9333" b="16762"/>
          <a:stretch/>
        </p:blipFill>
        <p:spPr>
          <a:xfrm>
            <a:off x="-6486" y="4196480"/>
            <a:ext cx="2256918" cy="2700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lipsasti oblačić 2"/>
          <p:cNvSpPr/>
          <p:nvPr/>
        </p:nvSpPr>
        <p:spPr>
          <a:xfrm>
            <a:off x="1573270" y="296091"/>
            <a:ext cx="6505302" cy="3252651"/>
          </a:xfrm>
          <a:prstGeom prst="wedgeEllipseCallout">
            <a:avLst>
              <a:gd name="adj1" fmla="val -44029"/>
              <a:gd name="adj2" fmla="val 73745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hr-HR" sz="2400" dirty="0">
                <a:solidFill>
                  <a:srgbClr val="C00000"/>
                </a:solidFill>
              </a:rPr>
              <a:t>U MATEMATIČKU BILJEŽNICU </a:t>
            </a:r>
            <a:r>
              <a:rPr lang="hr-HR" sz="2400">
                <a:solidFill>
                  <a:srgbClr val="C00000"/>
                </a:solidFill>
              </a:rPr>
              <a:t>NACRTAJ SMAJLIĆA </a:t>
            </a:r>
            <a:r>
              <a:rPr lang="hr-HR" sz="2400" dirty="0">
                <a:solidFill>
                  <a:srgbClr val="C00000"/>
                </a:solidFill>
              </a:rPr>
              <a:t>KOJEG SI OSVOJILA/OSVOJIO.</a:t>
            </a:r>
            <a:endParaRPr lang="hr-HR" dirty="0">
              <a:solidFill>
                <a:srgbClr val="C00000"/>
              </a:solidFill>
            </a:endParaRPr>
          </a:p>
        </p:txBody>
      </p:sp>
      <p:pic>
        <p:nvPicPr>
          <p:cNvPr id="5" name="Picture 2" descr="Mladi krojač – moja stranic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26" y="4495274"/>
            <a:ext cx="28041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Smileys! App with 1000+ smileys for Facebook, WhatsApp or any other  messenger. | Emoji images, Boring emoji, Emoji symbo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86" y="4011300"/>
            <a:ext cx="1743801" cy="1395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4" descr="Big Farm Contest - Kitty, kitty… Where are you? — Big Farm - Forum |  Animated smiley faces, Emoji happy face, Animated emoj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37" y="5068662"/>
            <a:ext cx="1580606" cy="158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107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632">
        <p15:prstTrans prst="airplane"/>
      </p:transition>
    </mc:Choice>
    <mc:Fallback xmlns="">
      <p:transition spd="slow" advTm="1363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3.5|9.3|11.2|9.5|11.4|11.6|10.3|9.8|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9.7|10.2|10.7|10.5|10|9.2|10.4|10.3|9.3"/>
</p:tagLst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97</TotalTime>
  <Words>225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Isječak</vt:lpstr>
      <vt:lpstr>ZBRAJANJE  I  ODUZIMANJE DO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ZBRAJANJE  I  ODUZIMANJE DO 8</dc:title>
  <dc:creator>Ksenija Petrlin Jurić</dc:creator>
  <cp:lastModifiedBy>Gordana Ivančić</cp:lastModifiedBy>
  <cp:revision>12</cp:revision>
  <dcterms:created xsi:type="dcterms:W3CDTF">2020-12-22T21:54:25Z</dcterms:created>
  <dcterms:modified xsi:type="dcterms:W3CDTF">2022-05-16T22:00:49Z</dcterms:modified>
</cp:coreProperties>
</file>