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7" r:id="rId1"/>
  </p:sldMasterIdLst>
  <p:sldIdLst>
    <p:sldId id="259" r:id="rId2"/>
    <p:sldId id="258" r:id="rId3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66"/>
    <a:srgbClr val="996633"/>
    <a:srgbClr val="AAB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98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9A7A2B-135C-474E-95F6-78AEC1297D13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33805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9A7A2B-135C-474E-95F6-78AEC1297D13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1095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9A7A2B-135C-474E-95F6-78AEC1297D13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434339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914900" y="1981200"/>
            <a:ext cx="3695700" cy="1981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914900" y="4114800"/>
            <a:ext cx="3695700" cy="1981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9A7A2B-135C-474E-95F6-78AEC1297D13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39065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slov i tabli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ablice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hr-HR" noProof="0"/>
          </a:p>
        </p:txBody>
      </p:sp>
      <p:sp>
        <p:nvSpPr>
          <p:cNvPr id="4" name="Rezervirano mjesto datum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F234F-4224-4F03-946F-1A4A31231126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14472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9A7A2B-135C-474E-95F6-78AEC1297D13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2326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9A7A2B-135C-474E-95F6-78AEC1297D13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20250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9A7A2B-135C-474E-95F6-78AEC1297D13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5645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9A7A2B-135C-474E-95F6-78AEC1297D13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90929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9A7A2B-135C-474E-95F6-78AEC1297D13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71853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9A7A2B-135C-474E-95F6-78AEC1297D13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46650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9A7A2B-135C-474E-95F6-78AEC1297D13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390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9A7A2B-135C-474E-95F6-78AEC1297D13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60658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99A7A2B-135C-474E-95F6-78AEC1297D13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83077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8" r:id="rId1"/>
    <p:sldLayoutId id="2147483879" r:id="rId2"/>
    <p:sldLayoutId id="2147483880" r:id="rId3"/>
    <p:sldLayoutId id="2147483881" r:id="rId4"/>
    <p:sldLayoutId id="2147483882" r:id="rId5"/>
    <p:sldLayoutId id="2147483883" r:id="rId6"/>
    <p:sldLayoutId id="2147483884" r:id="rId7"/>
    <p:sldLayoutId id="2147483885" r:id="rId8"/>
    <p:sldLayoutId id="2147483886" r:id="rId9"/>
    <p:sldLayoutId id="2147483887" r:id="rId10"/>
    <p:sldLayoutId id="2147483888" r:id="rId11"/>
    <p:sldLayoutId id="2147483889" r:id="rId12"/>
    <p:sldLayoutId id="2147483890" r:id="rId1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115616" y="2492896"/>
            <a:ext cx="6858000" cy="1655762"/>
          </a:xfrm>
        </p:spPr>
        <p:txBody>
          <a:bodyPr>
            <a:normAutofit/>
          </a:bodyPr>
          <a:lstStyle/>
          <a:p>
            <a:r>
              <a:rPr lang="hr-HR" sz="4400" dirty="0"/>
              <a:t>IGRA ASOCIJACIJA</a:t>
            </a:r>
          </a:p>
        </p:txBody>
      </p:sp>
      <p:sp>
        <p:nvSpPr>
          <p:cNvPr id="6" name="Title 3"/>
          <p:cNvSpPr>
            <a:spLocks noGrp="1"/>
          </p:cNvSpPr>
          <p:nvPr/>
        </p:nvSpPr>
        <p:spPr>
          <a:xfrm>
            <a:off x="3275856" y="5949280"/>
            <a:ext cx="5661248" cy="51301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1800" dirty="0">
                <a:latin typeface="+mn-lt"/>
              </a:rPr>
              <a:t>Danijela </a:t>
            </a:r>
            <a:r>
              <a:rPr lang="hr-HR" sz="1800" dirty="0" err="1">
                <a:latin typeface="+mn-lt"/>
              </a:rPr>
              <a:t>Krijan</a:t>
            </a:r>
            <a:r>
              <a:rPr lang="hr-HR" sz="1800" dirty="0">
                <a:latin typeface="+mn-lt"/>
              </a:rPr>
              <a:t>, OŠ Antuna Mihanovića, Slavonski Brod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38" name="Group 146"/>
          <p:cNvGraphicFramePr>
            <a:graphicFrameLocks noGrp="1"/>
          </p:cNvGraphicFramePr>
          <p:nvPr>
            <p:ph type="tbl" idx="1"/>
          </p:nvPr>
        </p:nvGraphicFramePr>
        <p:xfrm>
          <a:off x="714375" y="1285875"/>
          <a:ext cx="7215238" cy="3995868"/>
        </p:xfrm>
        <a:graphic>
          <a:graphicData uri="http://schemas.openxmlformats.org/drawingml/2006/table">
            <a:tbl>
              <a:tblPr/>
              <a:tblGrid>
                <a:gridCol w="22860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22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069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446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 OBROKA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SPAVANJE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TUŠIRANJE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67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RAZNOLIKA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IGRA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PRANJE TIJELA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438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VOĆE I POVRĆE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ČITANJE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PRANJE ZUBI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294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ZDRAVA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ŠETNJA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PRANJE RUKU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294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PREHRANA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ODMOR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OSOBNA HIGIJENA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4381"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ZDRAVLJE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341" name="Rectangle 149"/>
          <p:cNvSpPr>
            <a:spLocks noChangeArrowheads="1"/>
          </p:cNvSpPr>
          <p:nvPr/>
        </p:nvSpPr>
        <p:spPr bwMode="auto">
          <a:xfrm>
            <a:off x="714375" y="1285875"/>
            <a:ext cx="2305050" cy="5715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A1</a:t>
            </a:r>
          </a:p>
        </p:txBody>
      </p:sp>
      <p:sp>
        <p:nvSpPr>
          <p:cNvPr id="8342" name="Rectangle 150"/>
          <p:cNvSpPr>
            <a:spLocks noChangeArrowheads="1"/>
          </p:cNvSpPr>
          <p:nvPr/>
        </p:nvSpPr>
        <p:spPr bwMode="auto">
          <a:xfrm>
            <a:off x="714375" y="1857375"/>
            <a:ext cx="2305050" cy="71437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A2</a:t>
            </a:r>
          </a:p>
        </p:txBody>
      </p:sp>
      <p:sp>
        <p:nvSpPr>
          <p:cNvPr id="8343" name="Rectangle 151"/>
          <p:cNvSpPr>
            <a:spLocks noChangeArrowheads="1"/>
          </p:cNvSpPr>
          <p:nvPr/>
        </p:nvSpPr>
        <p:spPr bwMode="auto">
          <a:xfrm>
            <a:off x="714375" y="2571750"/>
            <a:ext cx="2305050" cy="71437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A3</a:t>
            </a:r>
          </a:p>
        </p:txBody>
      </p:sp>
      <p:sp>
        <p:nvSpPr>
          <p:cNvPr id="8344" name="Rectangle 152"/>
          <p:cNvSpPr>
            <a:spLocks noChangeArrowheads="1"/>
          </p:cNvSpPr>
          <p:nvPr/>
        </p:nvSpPr>
        <p:spPr bwMode="auto">
          <a:xfrm>
            <a:off x="714375" y="3286125"/>
            <a:ext cx="2305050" cy="642938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dirty="0">
                <a:solidFill>
                  <a:srgbClr val="FFFF99"/>
                </a:solidFill>
                <a:latin typeface="Arial" charset="0"/>
                <a:cs typeface="Arial" charset="0"/>
              </a:rPr>
              <a:t>A4</a:t>
            </a:r>
          </a:p>
        </p:txBody>
      </p:sp>
      <p:sp>
        <p:nvSpPr>
          <p:cNvPr id="8345" name="Rectangle 153"/>
          <p:cNvSpPr>
            <a:spLocks noChangeArrowheads="1"/>
          </p:cNvSpPr>
          <p:nvPr/>
        </p:nvSpPr>
        <p:spPr bwMode="auto">
          <a:xfrm>
            <a:off x="5500688" y="2571750"/>
            <a:ext cx="2428875" cy="71437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dirty="0">
                <a:solidFill>
                  <a:srgbClr val="FFFF99"/>
                </a:solidFill>
                <a:latin typeface="Arial" charset="0"/>
                <a:cs typeface="Arial" charset="0"/>
              </a:rPr>
              <a:t>C3</a:t>
            </a:r>
          </a:p>
        </p:txBody>
      </p:sp>
      <p:sp>
        <p:nvSpPr>
          <p:cNvPr id="8346" name="Rectangle 154"/>
          <p:cNvSpPr>
            <a:spLocks noChangeArrowheads="1"/>
          </p:cNvSpPr>
          <p:nvPr/>
        </p:nvSpPr>
        <p:spPr bwMode="auto">
          <a:xfrm>
            <a:off x="5500688" y="1857375"/>
            <a:ext cx="2428875" cy="71437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C2</a:t>
            </a:r>
          </a:p>
        </p:txBody>
      </p:sp>
      <p:sp>
        <p:nvSpPr>
          <p:cNvPr id="8347" name="Rectangle 155"/>
          <p:cNvSpPr>
            <a:spLocks noChangeArrowheads="1"/>
          </p:cNvSpPr>
          <p:nvPr/>
        </p:nvSpPr>
        <p:spPr bwMode="auto">
          <a:xfrm>
            <a:off x="5500688" y="1285875"/>
            <a:ext cx="2428875" cy="5715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C1</a:t>
            </a:r>
          </a:p>
        </p:txBody>
      </p:sp>
      <p:sp>
        <p:nvSpPr>
          <p:cNvPr id="8348" name="Rectangle 156"/>
          <p:cNvSpPr>
            <a:spLocks noChangeArrowheads="1"/>
          </p:cNvSpPr>
          <p:nvPr/>
        </p:nvSpPr>
        <p:spPr bwMode="auto">
          <a:xfrm>
            <a:off x="3000375" y="1285875"/>
            <a:ext cx="2500313" cy="5715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B1</a:t>
            </a:r>
          </a:p>
        </p:txBody>
      </p:sp>
      <p:sp>
        <p:nvSpPr>
          <p:cNvPr id="8349" name="Rectangle 157"/>
          <p:cNvSpPr>
            <a:spLocks noChangeArrowheads="1"/>
          </p:cNvSpPr>
          <p:nvPr/>
        </p:nvSpPr>
        <p:spPr bwMode="auto">
          <a:xfrm>
            <a:off x="3000375" y="1857375"/>
            <a:ext cx="2500313" cy="72072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B2</a:t>
            </a:r>
          </a:p>
        </p:txBody>
      </p:sp>
      <p:sp>
        <p:nvSpPr>
          <p:cNvPr id="8350" name="Rectangle 158"/>
          <p:cNvSpPr>
            <a:spLocks noChangeArrowheads="1"/>
          </p:cNvSpPr>
          <p:nvPr/>
        </p:nvSpPr>
        <p:spPr bwMode="auto">
          <a:xfrm>
            <a:off x="3000375" y="2571750"/>
            <a:ext cx="2500313" cy="71437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B3</a:t>
            </a:r>
          </a:p>
        </p:txBody>
      </p:sp>
      <p:sp>
        <p:nvSpPr>
          <p:cNvPr id="8351" name="Rectangle 159"/>
          <p:cNvSpPr>
            <a:spLocks noChangeArrowheads="1"/>
          </p:cNvSpPr>
          <p:nvPr/>
        </p:nvSpPr>
        <p:spPr bwMode="auto">
          <a:xfrm>
            <a:off x="3000375" y="3286125"/>
            <a:ext cx="2500313" cy="642938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B4</a:t>
            </a:r>
          </a:p>
        </p:txBody>
      </p:sp>
      <p:sp>
        <p:nvSpPr>
          <p:cNvPr id="8352" name="Rectangle 160"/>
          <p:cNvSpPr>
            <a:spLocks noChangeArrowheads="1"/>
          </p:cNvSpPr>
          <p:nvPr/>
        </p:nvSpPr>
        <p:spPr bwMode="auto">
          <a:xfrm>
            <a:off x="3000364" y="3929066"/>
            <a:ext cx="2500330" cy="6492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sz="2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" charset="0"/>
                <a:cs typeface="Arial" charset="0"/>
              </a:rPr>
              <a:t>B</a:t>
            </a:r>
          </a:p>
        </p:txBody>
      </p:sp>
      <p:sp>
        <p:nvSpPr>
          <p:cNvPr id="8354" name="Rectangle 162"/>
          <p:cNvSpPr>
            <a:spLocks noChangeArrowheads="1"/>
          </p:cNvSpPr>
          <p:nvPr/>
        </p:nvSpPr>
        <p:spPr bwMode="auto">
          <a:xfrm>
            <a:off x="5500694" y="3929066"/>
            <a:ext cx="2428892" cy="6477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sz="2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" charset="0"/>
                <a:cs typeface="Arial" charset="0"/>
              </a:rPr>
              <a:t>C</a:t>
            </a:r>
          </a:p>
        </p:txBody>
      </p:sp>
      <p:sp>
        <p:nvSpPr>
          <p:cNvPr id="8355" name="Rectangle 163"/>
          <p:cNvSpPr>
            <a:spLocks noChangeArrowheads="1"/>
          </p:cNvSpPr>
          <p:nvPr/>
        </p:nvSpPr>
        <p:spPr bwMode="auto">
          <a:xfrm>
            <a:off x="5500688" y="3286125"/>
            <a:ext cx="2428875" cy="642938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C4</a:t>
            </a:r>
          </a:p>
        </p:txBody>
      </p:sp>
      <p:sp>
        <p:nvSpPr>
          <p:cNvPr id="8360" name="Rectangle 168"/>
          <p:cNvSpPr>
            <a:spLocks noChangeArrowheads="1"/>
          </p:cNvSpPr>
          <p:nvPr/>
        </p:nvSpPr>
        <p:spPr bwMode="auto">
          <a:xfrm>
            <a:off x="714348" y="3929066"/>
            <a:ext cx="2305050" cy="6492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sz="28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" charset="0"/>
                <a:cs typeface="Arial" charset="0"/>
              </a:rPr>
              <a:t>A</a:t>
            </a:r>
          </a:p>
        </p:txBody>
      </p:sp>
      <p:sp>
        <p:nvSpPr>
          <p:cNvPr id="8361" name="Rectangle 169"/>
          <p:cNvSpPr>
            <a:spLocks noChangeArrowheads="1"/>
          </p:cNvSpPr>
          <p:nvPr/>
        </p:nvSpPr>
        <p:spPr bwMode="auto">
          <a:xfrm>
            <a:off x="714348" y="4572008"/>
            <a:ext cx="7215238" cy="720725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>
              <a:defRPr/>
            </a:pPr>
            <a:r>
              <a:rPr lang="sr-Latn-CS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charset="0"/>
                <a:cs typeface="Arial" charset="0"/>
              </a:rPr>
              <a:t>KONAČNO RJEŠENJE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3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" dur="500"/>
                                        <p:tgtEl>
                                          <p:spTgt spid="83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3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2" dur="500"/>
                                        <p:tgtEl>
                                          <p:spTgt spid="83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3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" dur="500"/>
                                        <p:tgtEl>
                                          <p:spTgt spid="83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83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" dur="500"/>
                                        <p:tgtEl>
                                          <p:spTgt spid="83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83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" dur="500"/>
                                        <p:tgtEl>
                                          <p:spTgt spid="83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6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83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" dur="500"/>
                                        <p:tgtEl>
                                          <p:spTgt spid="83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52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83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2" dur="500"/>
                                        <p:tgtEl>
                                          <p:spTgt spid="83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54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83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8" dur="500"/>
                                        <p:tgtEl>
                                          <p:spTgt spid="83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61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3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54" dur="500"/>
                                        <p:tgtEl>
                                          <p:spTgt spid="83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8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83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0" dur="500"/>
                                        <p:tgtEl>
                                          <p:spTgt spid="83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7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83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6" dur="500"/>
                                        <p:tgtEl>
                                          <p:spTgt spid="83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51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83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72" dur="500"/>
                                        <p:tgtEl>
                                          <p:spTgt spid="83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5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83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78" dur="500"/>
                                        <p:tgtEl>
                                          <p:spTgt spid="83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6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83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84" dur="500"/>
                                        <p:tgtEl>
                                          <p:spTgt spid="83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5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83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0" dur="500"/>
                                        <p:tgtEl>
                                          <p:spTgt spid="83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9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83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6" dur="500"/>
                                        <p:tgtEl>
                                          <p:spTgt spid="83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55"/>
                  </p:tgtEl>
                </p:cond>
              </p:nextCondLst>
            </p:seq>
          </p:childTnLst>
        </p:cTn>
      </p:par>
    </p:tnLst>
    <p:bldLst>
      <p:bldP spid="8341" grpId="0" animBg="1"/>
      <p:bldP spid="8342" grpId="0" animBg="1"/>
      <p:bldP spid="8343" grpId="0" animBg="1"/>
      <p:bldP spid="8344" grpId="0" animBg="1"/>
      <p:bldP spid="8345" grpId="0" animBg="1"/>
      <p:bldP spid="8346" grpId="0" animBg="1"/>
      <p:bldP spid="8347" grpId="0" animBg="1"/>
      <p:bldP spid="8348" grpId="0" animBg="1"/>
      <p:bldP spid="8349" grpId="0" animBg="1"/>
      <p:bldP spid="8350" grpId="0" animBg="1"/>
      <p:bldP spid="8351" grpId="0" animBg="1"/>
      <p:bldP spid="8355" grpId="0" animBg="1"/>
    </p:bldLst>
  </p:timing>
</p:sld>
</file>

<file path=ppt/theme/theme1.xml><?xml version="1.0" encoding="utf-8"?>
<a:theme xmlns:a="http://schemas.openxmlformats.org/drawingml/2006/main" name="Theme PK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 PK" id="{3C9D1AFA-7573-415F-A1D3-8C8FA12B396C}" vid="{F727F3AE-4F83-4214-81B4-9D8E86ECB0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 PK</Template>
  <TotalTime>185</TotalTime>
  <Words>51</Words>
  <Application>Microsoft Office PowerPoint</Application>
  <PresentationFormat>On-screen Show (4:3)</PresentationFormat>
  <Paragraphs>34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Theme PK</vt:lpstr>
      <vt:lpstr>PowerPoint Presentation</vt:lpstr>
      <vt:lpstr>PowerPoint Presentation</vt:lpstr>
    </vt:vector>
  </TitlesOfParts>
  <Company>Deluxe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Computer</dc:creator>
  <cp:lastModifiedBy>Maja Jelić-Kolar</cp:lastModifiedBy>
  <cp:revision>59</cp:revision>
  <dcterms:created xsi:type="dcterms:W3CDTF">2011-05-10T17:03:42Z</dcterms:created>
  <dcterms:modified xsi:type="dcterms:W3CDTF">2016-09-08T11:44:40Z</dcterms:modified>
</cp:coreProperties>
</file>