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592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164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299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611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207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700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2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350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323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34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392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92D050"/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76F7D-4F75-4A80-9EBC-78145075C92F}" type="datetimeFigureOut">
              <a:rPr lang="hr-HR" smtClean="0"/>
              <a:t>26.4.2018.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71FF-B912-452F-AD55-EA29C225C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067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Dokument_programa_Microsoft_Word1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Želim stablo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OSNOVNA ŠKOLA STRAHONINEC</a:t>
            </a:r>
          </a:p>
          <a:p>
            <a:r>
              <a:rPr lang="hr-HR" dirty="0" smtClean="0"/>
              <a:t>UČITELJICA: PETRA ŽGANEC</a:t>
            </a:r>
          </a:p>
          <a:p>
            <a:r>
              <a:rPr lang="hr-HR" dirty="0" smtClean="0"/>
              <a:t>RAZRED: 3.a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15011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52" y="2714625"/>
            <a:ext cx="2598484" cy="34801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35" y="783597"/>
            <a:ext cx="2873062" cy="384785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6" y="783598"/>
            <a:ext cx="2674813" cy="358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9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 AKTIVNOST</a:t>
            </a:r>
            <a:br>
              <a:rPr lang="hr-HR" dirty="0" smtClean="0"/>
            </a:br>
            <a:r>
              <a:rPr lang="hr-HR" dirty="0" smtClean="0"/>
              <a:t>SIJANJE SJEMENA BILJAKA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7397720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 sijanja sjemena biljaka podijelili smo na nekoliko koraka.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Prikupljanje materijala i pribora </a:t>
            </a:r>
            <a:endParaRPr lang="hr-H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90C226"/>
              </a:buClr>
              <a:buNone/>
            </a:pPr>
            <a:r>
              <a:rPr lang="hr-H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sjeme biljaka (origano, menta, bosiljak, matičnjak ili </a:t>
            </a:r>
            <a:r>
              <a:rPr lang="hr-HR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melisa</a:t>
            </a:r>
            <a:r>
              <a:rPr lang="hr-H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timijan), zemlja za sjetvu, teglice (5 malih i jedna velika), boca za zalijevanje, čačkalice – zastavice za označavanje biljaka)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581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9" y="296214"/>
            <a:ext cx="7727324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44700"/>
            <a:ext cx="8596668" cy="618186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Pažljivo pročitati upute na pakiranju sjemena</a:t>
            </a: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97" y="1182037"/>
            <a:ext cx="2579252" cy="345435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56" y="1182038"/>
            <a:ext cx="2579252" cy="34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31821"/>
            <a:ext cx="8596668" cy="528033"/>
          </a:xfrm>
        </p:spPr>
        <p:txBody>
          <a:bodyPr/>
          <a:lstStyle/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Pripremiti zemlju u teglice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3" y="1285873"/>
            <a:ext cx="2713278" cy="363385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51" y="1285874"/>
            <a:ext cx="2713278" cy="36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98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8941"/>
            <a:ext cx="8596668" cy="463639"/>
          </a:xfrm>
        </p:spPr>
        <p:txBody>
          <a:bodyPr>
            <a:normAutofit lnSpcReduction="10000"/>
          </a:bodyPr>
          <a:lstStyle/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Posijati sjeme biljke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44" y="1285875"/>
            <a:ext cx="2615485" cy="350288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8" y="1285875"/>
            <a:ext cx="2615485" cy="35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1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386367"/>
            <a:ext cx="8596668" cy="13522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Zalijati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posijano sjeme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zalijevanje ćemo koristiti plastičnu bocu na čijem smo čepu napravile male rupice. Tako ćemo lakše kontrolirati količinu vode kojoj ćemo zalijevati biljke.)</a:t>
            </a: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32" y="2147954"/>
            <a:ext cx="2598485" cy="34801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82" y="2147954"/>
            <a:ext cx="2598485" cy="34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69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83335"/>
            <a:ext cx="8596668" cy="179016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Teglice staviti u „plastenik“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Plastenik smo napravili sami od dva poklopca od kutija za kolače. Tako će sjeme imati potrebnu vlagu do vremena klijanja</a:t>
            </a:r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90C226"/>
              </a:buClr>
            </a:pPr>
            <a:r>
              <a:rPr lang="hr-H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„Plastenik“ staviti na toplo i svjetlo mjesto (prozor)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44" y="2714624"/>
            <a:ext cx="3661356" cy="274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2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83336"/>
            <a:ext cx="8596668" cy="10818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Nakon što smo odradili sve korake sjeme naših biljaka smo posijali i u zajedničku teglu koju ćemo zalijevati pomoću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micro:bita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Sjeme smo označili, a teglu prekrili plastičnom folijom te ju stavili na prozor.</a:t>
            </a: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1" y="1929013"/>
            <a:ext cx="3053366" cy="40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6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 AKTIVNOST</a:t>
            </a:r>
            <a:br>
              <a:rPr lang="hr-HR" dirty="0" smtClean="0"/>
            </a:br>
            <a:r>
              <a:rPr lang="hr-HR" dirty="0" smtClean="0"/>
              <a:t>STRIP – SIJANJE SJEMENA BILJAKA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Kada smo naše posijane biljke stavili na prozor gdje će imati dovoljno svjetla i topline, odlučili smo zabilježiti sam proces sijanja. Strip smo odabrali kao najbolje rješenje najbolje rješenje!</a:t>
            </a: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18" y="3429000"/>
            <a:ext cx="3292699" cy="24695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16" y="3429000"/>
            <a:ext cx="1843911" cy="24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89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Opis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Već duže vrijeme razmišljamo o uređenju kutka u školi u kojem bismo uzgajali aromatsko i začinsko bilje. Učenici svih uzrasta bi, prije svega, upoznali najčešće aromatične i začinske biljke, a kuharice bi ih mogle iskoristiti u pripremanju zdravih obroka. Prije nego krenemo u nabavku većih količina sjemenki i tla htjeli bismo prethodno, na manjem uzorku, ispitati koje je tlo i koja količina vlage najidealnija za klijanje, a kasnije i za rast biljke. Također nam je važno i odrediti vole li ove biljke veći ili manji intenzitet svjetlosti te podnose li propuh. Tako bismo mogli pronaći najidealnije mjesto gdje bismo držali i njegovali biljke. Također smo čuli da vrsta glazbe i njezina jačina utječu na rast biljaka, što nama zvuči nevjerojatno, stoga bismo htjeli pratiti i taj faktor te doći do novih spoznaja.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Micro:bit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bismo koristili u svim etapama našeg istraživanja, od praćenja vanjskih faktora do prikaza rezultata</a:t>
            </a:r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Učenici viših i nižih razreda bi u sklopu nastave prirode i biologije, engleskog jezika i glazbene kulture brinuli o zasađenim biljkama i vodili dnevnike opažanja na hrvatskom i engleskom jeziku.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Micro:bitovi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 nam pomogli pri doziranju količine vode koje biljke dobivaju, mjerili bi količinu svjetla i puštali glazbu biljkama. Probe tamburaškog sastava održavale bi se uz biljke tako da bismo mogli mjeriti i razinu decibela koji moguće utječu na rast biljaka. Navedeni projekt mislimo ostvariti i na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eTwinning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platformi u sklopu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Erasmus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projekta „Iskorak u budućnost“.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4355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13" y="3809329"/>
            <a:ext cx="2126087" cy="28474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26" y="3809329"/>
            <a:ext cx="2160581" cy="28936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2602" y="884246"/>
            <a:ext cx="3058912" cy="229418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26" y="572504"/>
            <a:ext cx="2178526" cy="29176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" y="512337"/>
            <a:ext cx="2223452" cy="29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9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5. AKTIVNOST</a:t>
            </a:r>
            <a:br>
              <a:rPr lang="hr-HR" dirty="0" smtClean="0"/>
            </a:br>
            <a:r>
              <a:rPr lang="hr-HR" dirty="0" smtClean="0"/>
              <a:t>INSTALIRANJE MICRO:BITA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U 4. tjednu našeg projekta instalirali smo </a:t>
            </a:r>
            <a:r>
              <a:rPr lang="hr-H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microbit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U </a:t>
            </a:r>
            <a:r>
              <a:rPr lang="hr-H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zajeničku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teglu u kojoj rastu sve vrste začinskog bilja instalirali smo </a:t>
            </a:r>
            <a:r>
              <a:rPr lang="hr-H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microbit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hr-H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Microbit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projektiran tako da mjeri vlažnost zemlje i prema potrebi pokreće pumpicu za zalijevanje.</a:t>
            </a:r>
          </a:p>
          <a:p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U instaliranju su nam pomogli učenici 7.a razreda i učiteljica iz informatike Vesna Mikulić.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2495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5" y="515614"/>
            <a:ext cx="2679879" cy="358912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91" y="1403798"/>
            <a:ext cx="2314806" cy="310018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7" y="1101373"/>
            <a:ext cx="3223475" cy="24176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35" y="3667661"/>
            <a:ext cx="3948985" cy="29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14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DNEVNIK PRAĆENJA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Učenici su po grupama svaki tjedan pratili biljke i upisivali promjene u svoj dnevnik praćenja</a:t>
            </a:r>
          </a:p>
          <a:p>
            <a:r>
              <a:rPr lang="hr-HR" dirty="0" smtClean="0"/>
              <a:t>Biljke nismo zalijevali do trenutka kad nije sjeme proklijalo</a:t>
            </a:r>
          </a:p>
          <a:p>
            <a:r>
              <a:rPr lang="hr-HR" dirty="0" smtClean="0"/>
              <a:t>Nakon što je sjeme proklijalo, biljke smo zalijevali prema potrebi </a:t>
            </a:r>
          </a:p>
          <a:p>
            <a:r>
              <a:rPr lang="hr-HR" dirty="0" smtClean="0"/>
              <a:t>Teglu s instaliranim </a:t>
            </a:r>
            <a:r>
              <a:rPr lang="hr-HR" dirty="0" err="1" smtClean="0"/>
              <a:t>micro:bitom</a:t>
            </a:r>
            <a:r>
              <a:rPr lang="hr-HR" dirty="0" smtClean="0"/>
              <a:t> zalijevao je samo </a:t>
            </a:r>
            <a:r>
              <a:rPr lang="hr-HR" dirty="0" err="1" smtClean="0"/>
              <a:t>micro:bit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8771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NAŠE BILJKE DANA</a:t>
            </a:r>
            <a:br>
              <a:rPr lang="hr-HR" dirty="0" smtClean="0"/>
            </a:br>
            <a:r>
              <a:rPr lang="hr-HR" dirty="0" smtClean="0"/>
              <a:t>(kraj travnja)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8" y="2083315"/>
            <a:ext cx="2911077" cy="388143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5013" y="1412961"/>
            <a:ext cx="3916608" cy="52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4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93" y="231819"/>
            <a:ext cx="4795503" cy="63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63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NADOLAZEĆE AKTIVNOSTI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Kada naše biljke još malo porastu presadit ćemo ih u veće tegle i dalje ih promatrati i brinuti o njima</a:t>
            </a:r>
          </a:p>
          <a:p>
            <a:r>
              <a:rPr lang="hr-HR" dirty="0" smtClean="0"/>
              <a:t>Kada dovoljno porastu presadit ćemo ih u školsko dvorište</a:t>
            </a:r>
          </a:p>
          <a:p>
            <a:r>
              <a:rPr lang="hr-HR" dirty="0" smtClean="0"/>
              <a:t>Biljke namjeravamo koristiti u školskoj kuhinji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9211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Biljke koje su rasle u zajedničkoj tegli i bile zalijevane </a:t>
            </a:r>
            <a:r>
              <a:rPr lang="hr-HR" dirty="0" err="1" smtClean="0"/>
              <a:t>micro:bitom</a:t>
            </a:r>
            <a:r>
              <a:rPr lang="hr-HR" dirty="0" smtClean="0"/>
              <a:t> razvijale su se brže i sada su bujnije i veće</a:t>
            </a:r>
          </a:p>
          <a:p>
            <a:r>
              <a:rPr lang="hr-HR" dirty="0" smtClean="0"/>
              <a:t>Nedostatak: </a:t>
            </a:r>
            <a:r>
              <a:rPr lang="hr-HR" dirty="0" err="1" smtClean="0"/>
              <a:t>micro:bit</a:t>
            </a:r>
            <a:r>
              <a:rPr lang="hr-HR" dirty="0" smtClean="0"/>
              <a:t> smo morali s vremena na vrijeme premještati jer nije zalijevao dovoljno široko područje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6475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93960" y="4082602"/>
            <a:ext cx="6080041" cy="914399"/>
          </a:xfrm>
        </p:spPr>
        <p:txBody>
          <a:bodyPr>
            <a:normAutofit fontScale="90000"/>
          </a:bodyPr>
          <a:lstStyle/>
          <a:p>
            <a:r>
              <a:rPr lang="hr-HR" dirty="0"/>
              <a:t>ZAHVALJUJEMO NA PAŽNJI</a:t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2741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Ishodi projekta za 3.a razred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815921"/>
            <a:ext cx="8596668" cy="422544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hr-HR" sz="2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uočiti </a:t>
            </a:r>
            <a:r>
              <a:rPr lang="hr-H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razumjeti utjecaj vode na život biljaka</a:t>
            </a: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hr-HR" sz="2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razumjeti </a:t>
            </a:r>
            <a:r>
              <a:rPr lang="hr-HR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važnost vode za život biljaka</a:t>
            </a:r>
          </a:p>
          <a:p>
            <a:pPr marL="228600" indent="-228600">
              <a:lnSpc>
                <a:spcPct val="170000"/>
              </a:lnSpc>
            </a:pP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hr-HR" sz="21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razumjeti </a:t>
            </a: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važnost koju zdravi okoliš ima u osiguranju  dobrobiti pojedinca i zajednice</a:t>
            </a:r>
            <a:endParaRPr lang="hr-HR" sz="21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70000"/>
              </a:lnSpc>
            </a:pP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hr-HR" sz="21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razumjeti </a:t>
            </a: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zašto je odgovorno ponašanje važan dio osiguranja održivog razvoja</a:t>
            </a:r>
            <a:endParaRPr lang="hr-HR" sz="21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70000"/>
              </a:lnSpc>
            </a:pP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hr-HR" sz="21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koristiti </a:t>
            </a: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više informiranja o nekom problemu</a:t>
            </a:r>
            <a:endParaRPr lang="hr-HR" sz="21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70000"/>
              </a:lnSpc>
            </a:pP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hr-HR" sz="21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koristiti </a:t>
            </a: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odgovarajuće postupke zaštite okoliša</a:t>
            </a:r>
            <a:endParaRPr lang="hr-HR" sz="21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70000"/>
              </a:lnSpc>
            </a:pPr>
            <a:r>
              <a:rPr lang="hr-HR" sz="21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iskazivati </a:t>
            </a:r>
            <a:r>
              <a:rPr lang="hr-HR" sz="21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privrženost očuvanju živih </a:t>
            </a:r>
            <a:r>
              <a:rPr lang="hr-HR" sz="2100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bića</a:t>
            </a:r>
            <a:endParaRPr lang="hr-HR" sz="21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hr-HR" sz="2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pokretati </a:t>
            </a:r>
            <a:r>
              <a:rPr lang="hr-HR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sudjelovati u odgovarajućim akcijama</a:t>
            </a:r>
            <a:endParaRPr lang="hr-HR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6664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1. Aktivnost</a:t>
            </a:r>
            <a:br>
              <a:rPr lang="hr-HR" dirty="0" smtClean="0"/>
            </a:br>
            <a:r>
              <a:rPr lang="hr-HR" dirty="0" smtClean="0"/>
              <a:t>PREDSTAVLJANJE PROJEKTA I FORMIRANJE TIMOVA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730321"/>
            <a:ext cx="8596668" cy="331104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Prvi korak u projektu „Želim stablo“ bio je predstavljanje projekta. Nakon razgovora o ekološkom stanju na našem planetu i o važnosti šuma, ali i biljaka općenito, odlučili smo napisati listu prijedloga što možemo učiti mi, tako maleni, u svom neposrednom okruženju – učionici, školi, školskom dvorištu. Analizirajući naše prijedloge došli smo do zaključka da je svaka naša aktivnost vrlo važna i da itekako utječe na promjenu općeg stanja te da svojim radom i trudom možemo mijenjati našu svijest, ali i svijest okoline u kojoj se nalazimo.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7637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Odlučili smo da ćemo u našoj učionici posaditi biljke. Biljke će tako u našu učionicu donijeti osvježenje i ugodnije radno okruženje, zrak u našoj učionici bit će kvalitetniji, a budući da smo se odlučili za sadnju začinskog bilja, kasnije ćemo ga moći koristiti i u školskoj kuhinji.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8177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70457"/>
            <a:ext cx="8596668" cy="1738647"/>
          </a:xfrm>
        </p:spPr>
        <p:txBody>
          <a:bodyPr>
            <a:normAutofit fontScale="85000" lnSpcReduction="20000"/>
          </a:bodyPr>
          <a:lstStyle/>
          <a:p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razredu smo oformili timove koji će biti odgovorni za pojedinu biljku. Članovi tima brinut će se o biljci, voditi dnevnik opažanja, analizirati bilješke te prema stanju biljke određivati naredne korake u samom uzgoju. Isto tako, timovi će imati različite zadatke vezane uz biljke kako bi produbili svoje znanje i bolje shvaćali važnost i ulogu bilja u svakodnevnom životu.</a:t>
            </a:r>
            <a:endParaRPr lang="hr-HR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1056069" y="2409825"/>
          <a:ext cx="7907628" cy="303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kument" r:id="rId4" imgW="5761150" imgH="2035513" progId="Word.Document.12">
                  <p:embed/>
                </p:oleObj>
              </mc:Choice>
              <mc:Fallback>
                <p:oleObj name="Dokument" r:id="rId4" imgW="5761150" imgH="20355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6069" y="2409825"/>
                        <a:ext cx="7907628" cy="3037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091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75" y="1446055"/>
            <a:ext cx="3673699" cy="275527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76" y="3828042"/>
            <a:ext cx="3975816" cy="298186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24" y="380730"/>
            <a:ext cx="2840867" cy="21306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07" y="3052292"/>
            <a:ext cx="3591595" cy="26936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8" y="566669"/>
            <a:ext cx="3314164" cy="24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bi naš projekt imamo i notu suvremene tehnologije,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Profil.klett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je osigurao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micro:bit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zalijevanje. Tako ćemo jednu skupinu biljaka zalijevati prema vlastitom nahođenju, dok će druga skupina biljka biti zalijevana pomoću programiranog </a:t>
            </a:r>
            <a:r>
              <a:rPr lang="hr-H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micro:bita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Ove ćemo dvije skupine neprestano uspoređivati.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334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 AKTIVNOST</a:t>
            </a:r>
            <a:br>
              <a:rPr lang="hr-HR" dirty="0" smtClean="0"/>
            </a:br>
            <a:r>
              <a:rPr lang="hr-HR" dirty="0" smtClean="0"/>
              <a:t>OSLIKAVANJE TEGLICA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Budući da je cilj našeg projekta raditi na očuvanju i promicanju ekoloških vrijednosti, odlučili smo da ćemo za sadnju biljaka koristiti stare teglice i općenito pribor koji ćemo naći u svakoj obiteljskoj kući, a nećemo kupovi nove stvari.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Prikupili smo stare teglice i oslikavanjem im dali novi izgled.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38002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1064</Words>
  <Application>Microsoft Office PowerPoint</Application>
  <PresentationFormat>Široki zaslon</PresentationFormat>
  <Paragraphs>58</Paragraphs>
  <Slides>28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Times New Roman</vt:lpstr>
      <vt:lpstr>Tema sustava Office</vt:lpstr>
      <vt:lpstr>Dokument</vt:lpstr>
      <vt:lpstr>Želim stablo</vt:lpstr>
      <vt:lpstr>Opis projekta</vt:lpstr>
      <vt:lpstr>Ishodi projekta za 3.a razred</vt:lpstr>
      <vt:lpstr>1. Aktivnost PREDSTAVLJANJE PROJEKTA I FORMIRANJE TIMOVA</vt:lpstr>
      <vt:lpstr>PowerPointova prezentacija</vt:lpstr>
      <vt:lpstr>PowerPointova prezentacija</vt:lpstr>
      <vt:lpstr>PowerPointova prezentacija</vt:lpstr>
      <vt:lpstr>PowerPointova prezentacija</vt:lpstr>
      <vt:lpstr>2. AKTIVNOST OSLIKAVANJE TEGLICA</vt:lpstr>
      <vt:lpstr>PowerPointova prezentacija</vt:lpstr>
      <vt:lpstr>3. AKTIVNOST SIJANJE SJEMENA BILJAKA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4. AKTIVNOST STRIP – SIJANJE SJEMENA BILJAKA</vt:lpstr>
      <vt:lpstr>PowerPointova prezentacija</vt:lpstr>
      <vt:lpstr>5. AKTIVNOST INSTALIRANJE MICRO:BITA</vt:lpstr>
      <vt:lpstr>PowerPointova prezentacija</vt:lpstr>
      <vt:lpstr>DNEVNIK PRAĆENJA</vt:lpstr>
      <vt:lpstr>NAŠE BILJKE DANA (kraj travnja)</vt:lpstr>
      <vt:lpstr>PowerPointova prezentacija</vt:lpstr>
      <vt:lpstr>NADOLAZEĆE AKTIVNOSTI</vt:lpstr>
      <vt:lpstr>ZAKLJUČAK</vt:lpstr>
      <vt:lpstr>ZAHVALJUJEMO NA PAŽNJI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Petra</dc:creator>
  <cp:lastModifiedBy>Petra</cp:lastModifiedBy>
  <cp:revision>2</cp:revision>
  <dcterms:created xsi:type="dcterms:W3CDTF">2018-04-26T15:48:38Z</dcterms:created>
  <dcterms:modified xsi:type="dcterms:W3CDTF">2018-04-26T15:51:57Z</dcterms:modified>
</cp:coreProperties>
</file>