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85ACDB"/>
              </a:buClr>
              <a:buFont typeface="Allert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00200" y="2507785"/>
            <a:ext cx="70866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3152" indent="-9652" algn="l"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2pPr>
            <a:lvl3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3pPr>
            <a:lvl4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4pPr>
            <a:lvl5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21876-4182-4C9C-83C0-B6445ED2C0BA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752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5B5EE-0B7A-4C0D-9B86-8ADD236B553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507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57740-B2F1-4296-9ED3-0704AAAF2179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1065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5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B08DD-7ABD-46FC-AC48-A7A001AC6F21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619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17213-7FFD-43BC-88D8-B043515CB686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126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46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66CD9-57C7-4E94-A02A-9933B59F63B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1421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C7DE9-402D-4297-83B2-F7A1986008A4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248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68F8D-6696-468D-AD3F-4AD34B59FD4C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749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7546A-6F2B-4646-95B2-4A842EDCCDB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6386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C4BEA-13EB-4418-AC46-6EABB94A51BB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2544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7688" marR="0" indent="-305117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Font typeface="Quattrocento"/>
              <a:buChar char="⬜"/>
              <a:defRPr/>
            </a:lvl1pPr>
            <a:lvl2pPr marL="868363" marR="0" indent="-162243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◼"/>
              <a:defRPr/>
            </a:lvl2pPr>
            <a:lvl3pPr marL="1133475" marR="0" indent="-9906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▫"/>
              <a:defRPr/>
            </a:lvl3pPr>
            <a:lvl4pPr marL="1352550" marR="0" indent="-571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"/>
              <a:defRPr/>
            </a:lvl4pPr>
            <a:lvl5pPr marL="1544638" marR="0" indent="-5873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◾"/>
              <a:defRPr/>
            </a:lvl5pPr>
            <a:lvl6pPr marL="1764792" marR="0" indent="-75692" algn="l" rtl="0">
              <a:spcBef>
                <a:spcPts val="360"/>
              </a:spcBef>
              <a:buClr>
                <a:schemeClr val="lt1"/>
              </a:buClr>
              <a:buFont typeface="Quattrocento"/>
              <a:buChar char=""/>
              <a:defRPr/>
            </a:lvl6pPr>
            <a:lvl7pPr marL="1965960" marR="0" indent="-86360" algn="l" rtl="0">
              <a:spcBef>
                <a:spcPts val="320"/>
              </a:spcBef>
              <a:buClr>
                <a:schemeClr val="lt1"/>
              </a:buClr>
              <a:buFont typeface="Quattrocento"/>
              <a:buChar char="⚫"/>
              <a:defRPr/>
            </a:lvl7pPr>
            <a:lvl8pPr marL="2167128" marR="0" indent="-97027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8pPr>
            <a:lvl9pPr marL="2368296" marR="0" indent="-94995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0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1331912" y="2636836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Times New Roman"/>
              <a:buNone/>
            </a:pPr>
            <a:r>
              <a:rPr lang="en-US" sz="5400" b="1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Zima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6165304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Mirjana Bunjevac, OŠ Vladimira Nazora, Virovitica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idx="1"/>
          </p:nvPr>
        </p:nvSpPr>
        <p:spPr>
          <a:xfrm>
            <a:off x="0" y="1006681"/>
            <a:ext cx="4186236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Hladno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je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,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može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biti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: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1514735" y="3690403"/>
            <a:ext cx="1068386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Sunčano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6169025" y="3508375"/>
            <a:ext cx="1054100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Oblačno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650466" y="6164196"/>
            <a:ext cx="796924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Kišno</a:t>
            </a:r>
            <a:endParaRPr lang="en-US" sz="20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Shape 70"/>
          <p:cNvSpPr txBox="1"/>
          <p:nvPr/>
        </p:nvSpPr>
        <p:spPr>
          <a:xfrm>
            <a:off x="6169025" y="6105525"/>
            <a:ext cx="1358899" cy="401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hr-HR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Snježno</a:t>
            </a:r>
            <a:endParaRPr lang="en-US" sz="20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/>
          <p:nvPr/>
        </p:nvSpPr>
        <p:spPr>
          <a:xfrm>
            <a:off x="571500" y="357187"/>
            <a:ext cx="4071936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2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Vrijeme</a:t>
            </a:r>
            <a:r>
              <a:rPr lang="en-US" sz="32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zimi</a:t>
            </a:r>
            <a:endParaRPr lang="en-US" sz="32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3662831"/>
            <a:ext cx="3276190" cy="240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92" y="4173743"/>
            <a:ext cx="2658091" cy="20460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1349" y="1623421"/>
            <a:ext cx="3288889" cy="18158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477" y="1787402"/>
            <a:ext cx="1679281" cy="185570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3419475" y="5891212"/>
            <a:ext cx="3781425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Listopadnom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hr-HR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drveću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otpalo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lišće</a:t>
            </a:r>
            <a:endParaRPr lang="en-US" sz="20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187325" y="920750"/>
            <a:ext cx="3859212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Vazdazeleno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drveće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zimi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lišće</a:t>
            </a:r>
            <a:endParaRPr lang="en-US" sz="20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250825" y="188911"/>
            <a:ext cx="2006600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Drveće zimi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714375" y="1500187"/>
            <a:ext cx="5500687" cy="41259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395287" y="430212"/>
            <a:ext cx="2328861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Životinje zimi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395287" y="1196975"/>
            <a:ext cx="6022974" cy="101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❑"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Ptice selice su u toplim krajevima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Quattrocento"/>
              <a:buNone/>
            </a:pPr>
            <a:endParaRPr sz="2000" b="0" i="0" u="none" strike="noStrike" cap="none" baseline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❑"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Ptice stanarice i ostale životinje teško pronalaze hranu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971550" y="2401886"/>
            <a:ext cx="6200775" cy="3979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395287" y="430212"/>
            <a:ext cx="2328861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Životinje zimi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07950" y="1046162"/>
            <a:ext cx="8313737" cy="1631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❑"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Medo veći dio zime spava u brlogu i troši naslage sala</a:t>
            </a:r>
          </a:p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Quattrocento"/>
              <a:buNone/>
            </a:pPr>
            <a:endParaRPr sz="2000" b="0" i="0" u="none" strike="noStrike" cap="none" baseline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❑"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Puh i jazavac zimu provode spavajući u svojim jazbinama</a:t>
            </a:r>
          </a:p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Quattrocento"/>
              <a:buNone/>
            </a:pPr>
            <a:endParaRPr sz="2000" b="0" i="0" u="none" strike="noStrike" cap="none" baseline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❑"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Vjeverica miruje u duplji drveta i hrani se plodovima koje je skupila u jesen</a:t>
            </a: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1255712" y="2924175"/>
            <a:ext cx="5476874" cy="3581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/>
        </p:nvSpPr>
        <p:spPr>
          <a:xfrm>
            <a:off x="339725" y="333375"/>
            <a:ext cx="2328861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Životinje zimi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23850" y="1036637"/>
            <a:ext cx="4799011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Zec, srna, divlja svinja teško dolaze do hrane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3727450" y="5784850"/>
            <a:ext cx="3844925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Lovci im donose hranu u hranilišta!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941387" y="1423987"/>
            <a:ext cx="5532436" cy="4149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357187" y="1285875"/>
            <a:ext cx="1619249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Čisti se snijeg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285750" y="285750"/>
            <a:ext cx="2235199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 ljudi zimi</a:t>
            </a: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786061" y="1643061"/>
            <a:ext cx="5653087" cy="3590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428625" y="500062"/>
            <a:ext cx="2716211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Sijeku se drva za ogrijev</a:t>
            </a: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483768" y="1556792"/>
            <a:ext cx="4608512" cy="3210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357187" y="428625"/>
            <a:ext cx="2630487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Odlazimo na zimovanje</a:t>
            </a:r>
          </a:p>
        </p:txBody>
      </p:sp>
      <p:pic>
        <p:nvPicPr>
          <p:cNvPr id="121" name="Shape 121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1763688" y="1484784"/>
            <a:ext cx="5588099" cy="426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Ape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</Words>
  <Application>Microsoft Office PowerPoint</Application>
  <PresentationFormat>On-screen Show (4:3)</PresentationFormat>
  <Paragraphs>29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Allerta</vt:lpstr>
      <vt:lpstr>Arial</vt:lpstr>
      <vt:lpstr>Calibri</vt:lpstr>
      <vt:lpstr>Calibri Light</vt:lpstr>
      <vt:lpstr>Quattrocento</vt:lpstr>
      <vt:lpstr>Times New Roman</vt:lpstr>
      <vt:lpstr>1_Apex</vt:lpstr>
      <vt:lpstr>Theme 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Maja Jelić-Kolar</cp:lastModifiedBy>
  <cp:revision>4</cp:revision>
  <dcterms:modified xsi:type="dcterms:W3CDTF">2016-09-08T08:46:25Z</dcterms:modified>
</cp:coreProperties>
</file>