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996633"/>
    <a:srgbClr val="AAB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2AE61-05B2-40B3-9DAA-CA6D00EA69D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0983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2AE61-05B2-40B3-9DAA-CA6D00EA69D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1665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2AE61-05B2-40B3-9DAA-CA6D00EA69D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0777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2AE61-05B2-40B3-9DAA-CA6D00EA69D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2681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slov i 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ablic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hr-HR" noProof="0"/>
          </a:p>
        </p:txBody>
      </p:sp>
      <p:sp>
        <p:nvSpPr>
          <p:cNvPr id="4" name="Rezervirano mjesto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D4E64-3ED0-4A14-BF14-A53EA3ABE58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4787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2AE61-05B2-40B3-9DAA-CA6D00EA69D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555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2AE61-05B2-40B3-9DAA-CA6D00EA69D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0554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2AE61-05B2-40B3-9DAA-CA6D00EA69D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7694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2AE61-05B2-40B3-9DAA-CA6D00EA69D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045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2AE61-05B2-40B3-9DAA-CA6D00EA69D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9060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2AE61-05B2-40B3-9DAA-CA6D00EA69D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5703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2AE61-05B2-40B3-9DAA-CA6D00EA69D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4297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2AE61-05B2-40B3-9DAA-CA6D00EA69D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1421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2A2AE61-05B2-40B3-9DAA-CA6D00EA69D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62182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  <p:sldLayoutId id="2147483872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71600" y="1844824"/>
            <a:ext cx="6858000" cy="1655762"/>
          </a:xfrm>
        </p:spPr>
        <p:txBody>
          <a:bodyPr>
            <a:normAutofit/>
          </a:bodyPr>
          <a:lstStyle/>
          <a:p>
            <a:r>
              <a:rPr lang="hr-HR" sz="4000" dirty="0"/>
              <a:t>IGRA ASOCIJACIJA</a:t>
            </a:r>
          </a:p>
        </p:txBody>
      </p:sp>
      <p:sp>
        <p:nvSpPr>
          <p:cNvPr id="6" name="Title 1"/>
          <p:cNvSpPr>
            <a:spLocks noGrp="1"/>
          </p:cNvSpPr>
          <p:nvPr/>
        </p:nvSpPr>
        <p:spPr>
          <a:xfrm>
            <a:off x="3491880" y="6093296"/>
            <a:ext cx="5445224" cy="3689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800" dirty="0">
                <a:latin typeface="+mn-lt"/>
              </a:rPr>
              <a:t>Danijela </a:t>
            </a:r>
            <a:r>
              <a:rPr lang="hr-HR" sz="1800" dirty="0" err="1">
                <a:latin typeface="+mn-lt"/>
              </a:rPr>
              <a:t>Krijan</a:t>
            </a:r>
            <a:r>
              <a:rPr lang="hr-HR" sz="1800" dirty="0">
                <a:latin typeface="+mn-lt"/>
              </a:rPr>
              <a:t>, OŠ Antuna Mihanovića, Slavonski Brod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38" name="Group 146"/>
          <p:cNvGraphicFramePr>
            <a:graphicFrameLocks noGrp="1"/>
          </p:cNvGraphicFramePr>
          <p:nvPr>
            <p:ph type="tbl" idx="1"/>
          </p:nvPr>
        </p:nvGraphicFramePr>
        <p:xfrm>
          <a:off x="714375" y="1285875"/>
          <a:ext cx="7215238" cy="3421408"/>
        </p:xfrm>
        <a:graphic>
          <a:graphicData uri="http://schemas.openxmlformats.org/drawingml/2006/table">
            <a:tbl>
              <a:tblPr/>
              <a:tblGrid>
                <a:gridCol w="2286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2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6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67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MEDVJED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SKIJANJE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SNIJEG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JEŽ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SANJKANJE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HLADNOĆA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ŽABA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KLIZANJE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LEDENICE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ZIMSKI SAN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ZIMSKI SPORTOVI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VRIJEME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4381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ZIMA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341" name="Rectangle 149"/>
          <p:cNvSpPr>
            <a:spLocks noChangeArrowheads="1"/>
          </p:cNvSpPr>
          <p:nvPr/>
        </p:nvSpPr>
        <p:spPr bwMode="auto">
          <a:xfrm>
            <a:off x="714375" y="1285875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A1</a:t>
            </a:r>
          </a:p>
        </p:txBody>
      </p:sp>
      <p:sp>
        <p:nvSpPr>
          <p:cNvPr id="8342" name="Rectangle 150"/>
          <p:cNvSpPr>
            <a:spLocks noChangeArrowheads="1"/>
          </p:cNvSpPr>
          <p:nvPr/>
        </p:nvSpPr>
        <p:spPr bwMode="auto">
          <a:xfrm>
            <a:off x="714375" y="2000250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A2</a:t>
            </a:r>
          </a:p>
        </p:txBody>
      </p:sp>
      <p:sp>
        <p:nvSpPr>
          <p:cNvPr id="8343" name="Rectangle 151"/>
          <p:cNvSpPr>
            <a:spLocks noChangeArrowheads="1"/>
          </p:cNvSpPr>
          <p:nvPr/>
        </p:nvSpPr>
        <p:spPr bwMode="auto">
          <a:xfrm>
            <a:off x="714375" y="2714625"/>
            <a:ext cx="2305050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A3</a:t>
            </a:r>
          </a:p>
        </p:txBody>
      </p:sp>
      <p:sp>
        <p:nvSpPr>
          <p:cNvPr id="8345" name="Rectangle 153"/>
          <p:cNvSpPr>
            <a:spLocks noChangeArrowheads="1"/>
          </p:cNvSpPr>
          <p:nvPr/>
        </p:nvSpPr>
        <p:spPr bwMode="auto">
          <a:xfrm>
            <a:off x="5500688" y="2714625"/>
            <a:ext cx="2428875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C3</a:t>
            </a:r>
          </a:p>
        </p:txBody>
      </p:sp>
      <p:sp>
        <p:nvSpPr>
          <p:cNvPr id="8346" name="Rectangle 154"/>
          <p:cNvSpPr>
            <a:spLocks noChangeArrowheads="1"/>
          </p:cNvSpPr>
          <p:nvPr/>
        </p:nvSpPr>
        <p:spPr bwMode="auto">
          <a:xfrm>
            <a:off x="5500688" y="2000250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C2</a:t>
            </a:r>
          </a:p>
        </p:txBody>
      </p:sp>
      <p:sp>
        <p:nvSpPr>
          <p:cNvPr id="8347" name="Rectangle 155"/>
          <p:cNvSpPr>
            <a:spLocks noChangeArrowheads="1"/>
          </p:cNvSpPr>
          <p:nvPr/>
        </p:nvSpPr>
        <p:spPr bwMode="auto">
          <a:xfrm>
            <a:off x="5500688" y="1285875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C1</a:t>
            </a:r>
          </a:p>
        </p:txBody>
      </p:sp>
      <p:sp>
        <p:nvSpPr>
          <p:cNvPr id="8348" name="Rectangle 156"/>
          <p:cNvSpPr>
            <a:spLocks noChangeArrowheads="1"/>
          </p:cNvSpPr>
          <p:nvPr/>
        </p:nvSpPr>
        <p:spPr bwMode="auto">
          <a:xfrm>
            <a:off x="3000375" y="1285875"/>
            <a:ext cx="2500313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B1</a:t>
            </a:r>
          </a:p>
        </p:txBody>
      </p:sp>
      <p:sp>
        <p:nvSpPr>
          <p:cNvPr id="8349" name="Rectangle 157"/>
          <p:cNvSpPr>
            <a:spLocks noChangeArrowheads="1"/>
          </p:cNvSpPr>
          <p:nvPr/>
        </p:nvSpPr>
        <p:spPr bwMode="auto">
          <a:xfrm>
            <a:off x="3000375" y="2000250"/>
            <a:ext cx="2500313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B2</a:t>
            </a:r>
          </a:p>
        </p:txBody>
      </p:sp>
      <p:sp>
        <p:nvSpPr>
          <p:cNvPr id="8350" name="Rectangle 158"/>
          <p:cNvSpPr>
            <a:spLocks noChangeArrowheads="1"/>
          </p:cNvSpPr>
          <p:nvPr/>
        </p:nvSpPr>
        <p:spPr bwMode="auto">
          <a:xfrm>
            <a:off x="3000375" y="2714625"/>
            <a:ext cx="2500313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B3</a:t>
            </a:r>
          </a:p>
        </p:txBody>
      </p:sp>
      <p:sp>
        <p:nvSpPr>
          <p:cNvPr id="8352" name="Rectangle 160"/>
          <p:cNvSpPr>
            <a:spLocks noChangeArrowheads="1"/>
          </p:cNvSpPr>
          <p:nvPr/>
        </p:nvSpPr>
        <p:spPr bwMode="auto">
          <a:xfrm>
            <a:off x="3000364" y="3357562"/>
            <a:ext cx="2500330" cy="649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8354" name="Rectangle 162"/>
          <p:cNvSpPr>
            <a:spLocks noChangeArrowheads="1"/>
          </p:cNvSpPr>
          <p:nvPr/>
        </p:nvSpPr>
        <p:spPr bwMode="auto">
          <a:xfrm>
            <a:off x="5500694" y="3357562"/>
            <a:ext cx="2428892" cy="647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8360" name="Rectangle 168"/>
          <p:cNvSpPr>
            <a:spLocks noChangeArrowheads="1"/>
          </p:cNvSpPr>
          <p:nvPr/>
        </p:nvSpPr>
        <p:spPr bwMode="auto">
          <a:xfrm>
            <a:off x="714348" y="3357562"/>
            <a:ext cx="2305050" cy="649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361" name="Rectangle 169"/>
          <p:cNvSpPr>
            <a:spLocks noChangeArrowheads="1"/>
          </p:cNvSpPr>
          <p:nvPr/>
        </p:nvSpPr>
        <p:spPr bwMode="auto">
          <a:xfrm>
            <a:off x="714348" y="4000504"/>
            <a:ext cx="7215238" cy="72072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>
              <a:defRPr/>
            </a:pPr>
            <a:r>
              <a:rPr lang="sr-Latn-C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charset="0"/>
                <a:cs typeface="Arial" charset="0"/>
              </a:rPr>
              <a:t>KONAČNO RJEŠENJE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8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8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8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3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8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8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8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8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8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3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8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8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8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2" dur="500"/>
                                        <p:tgtEl>
                                          <p:spTgt spid="8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8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9"/>
                  </p:tgtEl>
                </p:cond>
              </p:nextCondLst>
            </p:seq>
          </p:childTnLst>
        </p:cTn>
      </p:par>
    </p:tnLst>
    <p:bldLst>
      <p:bldP spid="8341" grpId="0" animBg="1"/>
      <p:bldP spid="8342" grpId="0" animBg="1"/>
      <p:bldP spid="8343" grpId="0" animBg="1"/>
      <p:bldP spid="8345" grpId="0" animBg="1"/>
      <p:bldP spid="8346" grpId="0" animBg="1"/>
      <p:bldP spid="8347" grpId="0" animBg="1"/>
      <p:bldP spid="8348" grpId="0" animBg="1"/>
      <p:bldP spid="8349" grpId="0" animBg="1"/>
      <p:bldP spid="8350" grpId="0" animBg="1"/>
    </p:bldLst>
  </p:timing>
</p:sld>
</file>

<file path=ppt/theme/theme1.xml><?xml version="1.0" encoding="utf-8"?>
<a:theme xmlns:a="http://schemas.openxmlformats.org/drawingml/2006/main" name="Theme P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K" id="{3C9D1AFA-7573-415F-A1D3-8C8FA12B396C}" vid="{F727F3AE-4F83-4214-81B4-9D8E86ECB0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PK</Template>
  <TotalTime>186</TotalTime>
  <Words>40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Theme PK</vt:lpstr>
      <vt:lpstr>PowerPoint Presentation</vt:lpstr>
      <vt:lpstr>PowerPoint Presentation</vt:lpstr>
    </vt:vector>
  </TitlesOfParts>
  <Company>Deluxe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Maja Jelić-Kolar</cp:lastModifiedBy>
  <cp:revision>59</cp:revision>
  <dcterms:created xsi:type="dcterms:W3CDTF">2011-05-10T17:03:42Z</dcterms:created>
  <dcterms:modified xsi:type="dcterms:W3CDTF">2016-11-24T13:26:39Z</dcterms:modified>
</cp:coreProperties>
</file>