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8" r:id="rId3"/>
    <p:sldId id="259" r:id="rId4"/>
    <p:sldId id="261" r:id="rId5"/>
    <p:sldId id="262" r:id="rId6"/>
    <p:sldId id="263" r:id="rId7"/>
    <p:sldId id="264" r:id="rId8"/>
    <p:sldId id="257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434" y="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E0C5-DB9F-4F57-9540-D8ABB84D836A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84A1-4A65-4A6A-95F4-504FB309857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E0C5-DB9F-4F57-9540-D8ABB84D836A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84A1-4A65-4A6A-95F4-504FB309857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E0C5-DB9F-4F57-9540-D8ABB84D836A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84A1-4A65-4A6A-95F4-504FB309857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E0C5-DB9F-4F57-9540-D8ABB84D836A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84A1-4A65-4A6A-95F4-504FB309857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E0C5-DB9F-4F57-9540-D8ABB84D836A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84A1-4A65-4A6A-95F4-504FB309857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E0C5-DB9F-4F57-9540-D8ABB84D836A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84A1-4A65-4A6A-95F4-504FB309857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E0C5-DB9F-4F57-9540-D8ABB84D836A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84A1-4A65-4A6A-95F4-504FB309857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E0C5-DB9F-4F57-9540-D8ABB84D836A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84A1-4A65-4A6A-95F4-504FB309857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E0C5-DB9F-4F57-9540-D8ABB84D836A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84A1-4A65-4A6A-95F4-504FB309857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E0C5-DB9F-4F57-9540-D8ABB84D836A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84A1-4A65-4A6A-95F4-504FB309857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E0C5-DB9F-4F57-9540-D8ABB84D836A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84A1-4A65-4A6A-95F4-504FB309857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2E0C5-DB9F-4F57-9540-D8ABB84D836A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584A1-4A65-4A6A-95F4-504FB309857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4716016" y="609329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Ivana </a:t>
            </a:r>
            <a:r>
              <a:rPr lang="hr-HR" dirty="0" err="1"/>
              <a:t>Gluhačić</a:t>
            </a:r>
            <a:r>
              <a:rPr lang="hr-HR" dirty="0"/>
              <a:t>, OŠ Julija Klovića, Zagreb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6687" y="2060848"/>
            <a:ext cx="51343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5400" dirty="0"/>
              <a:t>ZIMA U ZAVIČAJU</a:t>
            </a:r>
          </a:p>
        </p:txBody>
      </p:sp>
    </p:spTree>
  </p:cSld>
  <p:clrMapOvr>
    <a:masterClrMapping/>
  </p:clrMapOvr>
  <p:transition>
    <p:sndAc>
      <p:stSnd>
        <p:snd r:embed="rId2" name="push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552" y="1988840"/>
            <a:ext cx="8031266" cy="3206279"/>
          </a:xfrm>
        </p:spPr>
        <p:txBody>
          <a:bodyPr>
            <a:normAutofit/>
          </a:bodyPr>
          <a:lstStyle/>
          <a:p>
            <a:r>
              <a:rPr lang="hr-HR" sz="4800" dirty="0"/>
              <a:t>U slobodno se vrijeme mnogi bave zimskim Sportovima.</a:t>
            </a:r>
          </a:p>
          <a:p>
            <a:endParaRPr lang="hr-HR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1772816"/>
            <a:ext cx="7715200" cy="24048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4800" dirty="0"/>
              <a:t>Listopadne biljke tijekom zime miruju.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400" dirty="0"/>
              <a:t>Neke životinje (jež, puh itd.) spavaju zimski san. </a:t>
            </a:r>
          </a:p>
          <a:p>
            <a:r>
              <a:rPr lang="hr-HR" sz="4400" dirty="0"/>
              <a:t>Neke se hrane plodovima koje su skupile ujesen.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43692" cy="2511420"/>
          </a:xfrm>
        </p:spPr>
        <p:txBody>
          <a:bodyPr>
            <a:noAutofit/>
          </a:bodyPr>
          <a:lstStyle/>
          <a:p>
            <a:r>
              <a:rPr lang="hr-HR" sz="4800" dirty="0"/>
              <a:t>Vukovi, zečevi i srne tijekom cijele zime tragaju za hranom.</a:t>
            </a:r>
          </a:p>
        </p:txBody>
      </p:sp>
      <p:pic>
        <p:nvPicPr>
          <p:cNvPr id="21506" name="Picture 2" descr="https://encrypted-tbn2.gstatic.com/images?q=tbn:ANd9GcSw_Z6w1UkFxoFUQDJBdDrFuunoBI7boBH8NOcmr7c6WqBjOM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818" y="3068960"/>
            <a:ext cx="5429288" cy="35348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 descr="data:image/jpeg;base64,/9j/4AAQSkZJRgABAQAAAQABAAD/2wCEAAkGBhQSERQTExQVFRUWGBgXGBQXGBofHBoYHRgaGhgYGBsYHSYgGhojGRocHy8gIycpLC0sHR4xNTAqNiYrLCoBCQoKDgwOFA8PFykcFxwpKSkpKSkpKSkpKSkpKSkpKSkpKSkpKSkpKSkpLCkpKSkpKSkpLCwsKSkpKSksKSkpKf/AABEIALcBEwMBIgACEQEDEQH/xAAcAAABBQEBAQAAAAAAAAAAAAADAAECBAUGBwj/xABAEAACAQMCAwUFBwQBAwMFAQABAhEAAyESMQRBUQUTImFxBoGRofAHFDKxwdHhI0JS8WIkcpIVQ6IzU4Ky0hf/xAAXAQEBAQEAAAAAAAAAAAAAAAAAAQID/8QAHhEBAQEAAwACAwAAAAAAAAAAABEBAhIhMUFRYXH/2gAMAwEAAhEDEQA/ALHtr9nZ4gd8tk23t3Ldu8qaCLlkmTcUEWwzITpX8JZQJzWZZ9kjw3aFp7bMvhkuLPdjWqo9pLltCApYiYODKj8Rg+i+yfZ1/h7TWeKuXr7KfC8F0KyQAkjUpAAlCTGDO9bTWgx1G07MV05GwMNBBMAyq/AVv7Y+lThexLKut8WVFw21GDhJBZtCzCSWMxv7zVi5wuPCIjYft0qxk57th/41B7jDZX9yiriRQCkHoRy51Zt6v8SatC8/NH+vSq9/iXyNFz10Mfr4VaJ27UjaPKk3DscagB0AEn3mfyoCl2n+m2B/eInyA9OZFSCNzXTP9ukGPI8p3ztQG+7HaCfPV9YoVzh/9H+d6jLKJYgjyEAe4Tn30444HGRn/I09AVttpMhVHJJAn1iQPiaKLO0v7gf12NEucTAnSCPM/H/VRTiEbdc+uN/4oJq6qOZ9TJqeCMEjlsKr8Sk/h8Jj3HPP0oPDyCdceGIjYiMb/CfKkKudyDu0ztGD+ZmhHhc4Mf8AcDv6ipAqSAflUb1sRhjG5BoDlPMdMChuPX3Cqfe5A2/0TVq0SdzuOR2+jNUOyiY0lurcv9VKyB/apX5D8qfQeQ9MGaity50E85IH18Kgd+HmMn4n5xvRQh6j4fUUB77jmk7ZPP3Z3p+8Jw2n1Bb8ivvqL4KQBspz/iM++N6QB6CPX96rlj/gGHTWJ/TnRE2Mg78zP+vT96ApB5ge6qfGWQ4AW53bAztIPuwR7ulWNJBkAR11HHoKds4O3OQP12oms/heyyrarl0PvCqpGTGTJ8tvnVq9fgGIHpRlVYwwFCucPPKf+0/pVFJeJZjCgk5O/T1q7bmBLQdyN49+1Vvu6q0w0xGWORM5HPapd70H176qLRA5xTCwkRpWByIH61RZmxpUtkAgbwTk9Ku8OsAaonoDMeU86m4uJ2rKqIUADoBTsvp76fVSDVmNIj3UqlqpUQN1uRNtgP8Ahg59QakodlEiCdwGH6VTFpyDlTjALb+WcbdcUEW7g/FbYCJnfA5ypPrvWkaH3VzzP1+tOLD/AEYrM++naT7/AH7/AM0hx/IsJ9R7/lVGoFPNv/kP0qakjnPv/msz7yIqNrtKYggD57+dINO5fG5HwNC+/Ix0eInngQB5nlM7UJ+LTmC5/wAVVjz5xiasWXYgf0yoIDRpAgx+eYqCNzTEaoBG0ZHz2mqX3OP/AHQCP+BInYc961DOxj4fvM1Vbg1H4SFB/t5A8+Uj0zTAI2CQAHHwPwIkfGpcJat2wQhk82OSYOw6AdB+dPZ4XSPFGcDMztgmMCrJvBfL3D5GgYIDkjPUSKjCAGQfjsadrgaIOfryqsLOo/jx0CkGRyDTEcpifTegMOET/lzzq/iKc2GA8MkDkSM8s8vyob4GlV2/tUfWSetAg6j4WGJypH5/WaA6WCRLqFIzpkTHmFxtHWM1YRSfxRttPn5VXXiJgf1JO2CfmcjNEWWAlcb6sgjkMD8qBdyATGDz3P58vSn1QBqjaAYGfjUH1DGrHnmKF3s/3QSM+Z66RiaAvePMgW2GcwNXrgVNbzkbATyBgjpvihW+IBMCR6D9tqOiTIwQfPfrNA2TyB54iffypWnbnbUeYIx61MWY2yOgiguqkZB9J2oHayDsAD1XkfTmN6Hc4RjzA+vdTXOHkEoxB+PwPL96fhyTIzH19RTAxZB4ZA9dp64zk9elOGE7YONSk/KeX8UR9XRhzmJX123oIvcsfH4Y+NUHCCIJ1e6P1xnpTHgwTIkdVA36R0qGhwd/Dzzn4Rmp9256ATsQZj0Hwk/OiEUG3iHlp+ppihAkKT8J+E04QgQAyzzOf/2NLW4H+fWMVFVbnEEbgj1H8Cqt3tIciPiP3rWF5h/B/Ohly0yqEnqq/mR8qXRkjjp5j/yH7Uq10cAQbdsxz0r+gp6XRl8JfET41nMMST8DttV5OJA/uJHkMxnY1557BfaD9+v3LXENasEqO6WFVC+o6wHw0nw6VeSfEZOBXdXeybmwGf8AGRVuEXrfaA27yej7z6j6/YV3iLoEqFbfIKj46iI8/Ss49lXceEAf9ykgjlCnIoljhdQIYXAy/wDuOpBnnA+pqeDQ+/uFDOELASVEGDmACN4HTzqI7TmAAMiYM7YOx3PlQLNgqyqWQuZhdelzGTpQ52E+Q8s0K9eAMGVPSBJEH+45HpTzReXi2iAQPIGBvQb/AGuqOqPdtBnBKh2YTDQRqMKGkjBM+VZPafb1vh1DPGSsKxA1SwB0avxkLJgScbAxXkftR2uOM460ODYqLTue9uhFU3WueK4igbaVUxkmDiT4m+GevV/aT7RbHC98ixevWbbM4DqLdtx4US4xIJcvjQskc61ewu024nhrF51ZTdtq/iTQJIEqASTvJB5qRmuC4L2Y7O4ThvvV27Y4sIBF13TTcgAvbt2mGjUFMrBMkQYzHMezH2m8Zc4u1aZ2dbrpbNtQZFsus6VJMHSN86RIESazWo9xLlRByp+B99C7y3OQefPb5dKs3bBEhSIk5InHkAY99VuLtggq1tLg2JaFHqSI5itMmSxbPiW4wjoQeWxnMbedWhbIEjI38RjryjBnzoHg/wAVWOQ0t6QYgCsr2j9oDw3C37yBWe2q6LZzNy4620LeWpgT7qLjoFhsEyYmFJOPdUO+G245E8/XpXgnbXtV2hxPDpaPEuSLy4UKhNx2BtSyx4VYEheRA/xEe8X7cO2OZ9PlWc2ryyJxzHzkk+gmI+A+cSS0xkPpYEYxk+s1Ru993jFri91oARAJbvNRLOzESFCgKF5knpSsM86YJ57En+KuIunh25bdIPuqpxnAXIOhZPI8geUzECjhm/vBgkDnvMeR3/Wn0pIEFo2IJgT/AMpyfjSkUbXDXEEsyKxgQNZEcxq2nziK0kQc4OPqOnKp6gZKnbEjrMR51G7Z5giPrntSgZdZ5g+6mU68AT13B9xAOo+RqB4YnmvxP6A0xthI1OATgRJ+R/Wqglq2VJOqfQH89qKVnYn1A/mq548AR+L68vWiLdUzn1/1UD2+DI2LHnLRz9FFJOHdZ06BJJMAiTuTIG5qIGfxqfedp+XpTnyYgTyG8/XWqBvbfmp9Rn4moC2WgMCSDjy5DejKejTGPPHlyFTvXWGdZJmdK/IZjE86UUuGva7epUuHfBRkkglf7wDEiQYyD51b7psfimNgR+hzRO91ZJb0mnN0AY3/AMYAz9dTyp6AKpHSfNWH6ZqF/h1uI1u4ttlbwlSZkeoz8KuDiBv1+ulN36j9cb+sU9AeF4UWkW3bhEUQqhjAHvNKirxA/wAlHlpJ+c0qyr579ofbXhOK4UXWtP8A+o6mHfKFUBIABeBpeVxEEiSZGBWjwH21cRw9qzYbhbThEVSbhuamAELlieXOK80toI3HvNHa+CqroTwz48yQTscxA5YrLT17sf7eLTnTxFl+H2Aeye8TzLo0EAb+EmRiKLx/292kS4vD2r127EJduhFTVkByqknSMEA/LeuB4HgeyGsXXu8RxCXYlLOhtQeDA1hSrocZhSD1Ga5u9xyd0q93bkMx16SHIgAajt5x19aDR/8AXb73lv3Lt1nWDqDQwAIaASMZ2GwwAIAFdkPtx4kk6+G4e7b5SHVt8MX1ZMb4GTXmp45oiRA6AD5gSfeaFqoR0/tZ7RHjOKN6O5UKioneFtIAGQw2JIn3msJ74AwckEY6HfehWz1rr/Yn2Y4m6/fWOH4e8FIKpxBUd54T4basfEIOrPTfFBy9q/jqB79uQmY9RXQeyXtjc4O+j27NoRdYm49vVpDoEYagpcAfiMGdxGTPpfAdkrxZdeN7O4bhrgAa3ptsFZF1q4+8WWMEGIwsYMPy3+E9jeCtRpUlF/ANWtRB1DUVhngzhpPiYTGKQrY4Ht+3etreXSusFstiNRUHVGCYnSQCuxA5W3dHnbG5M/LqD1qhatWgoIspoXAKg+DADSpxyGKLZ4ABwywVaZHJsSB5Zj6xW2Fbt3tPgeDs95xBKocAy5uXGGdKKuTvn+3OTzry72w+0m7xVnubXDLZ4V2tt3lxtVxwjq4/AYTKjGdt643tPt+/xt25xF1tTuNKj+1LZn+mg/tULjHWd5mrcOnSg8K2VIJndmaWx1OAB5Cue66ZjuPs/wCwk4jjbSu8qrm8ExNzufFbXoPFcJP/ABTlM17e8yfC0znmPka8A9huOW12hwt1pE3FU7jSGBTEZjxTHqK9v4vjkshvEwNsZIiWjliBOPnFOC8/pav8dbEyQdOSCNvU8qq8Dxmv8K6lG7LAAJyFJ3JAO5qub6rEADnq3yfzOYkifSp3rpdQWExuFOWGMHTkmMda6RzrUt8VmCGBnErSDqSAGx0wIPvE7csVn3OKMAiUwYJWGG+YJilc4g+UjMkAn48xSFWXukEwmenXpHrv9Gorx5wSAoiNJXxMdsA7D5fOs/ibuxMnnv8Al+1Ub/GMzTPvqxHR/fFCkmE9dpPPH5YrJ7U43IUkYMT1JHTkMbVNL2PWhX1BM/W9ItRt3dWT5VC/eYA6csNgTE+U7CeXKYmN6kooV5sR9eVVE+D49Z5ic5Eb9R1xsa0H4tdp1eh5+ZB2jpWE1yedE4a6BmM7em/L31Uby8Z7h5fWf1FI3R1HwzVBWYnSAPMk4AmPzqwLOw3+H6b0E/vJ5VNeKO3wPOg6OcVMLQEe5ioK/uodSC0EwnpSptXlSqVXyWR50luVFTSW0TsCT0FcnRItUgKJwnZty6GKLq0AFoImCyqIHPxMox1FPd4d0jUpWRIkbjaRPnigZFgciJEjE9fWuntWOzhwNu6w4r7y1xlKqQAEB1B0JEEwVU5OTttWHa7LYpr8MEgDzJEwDtMZPpW0vsx/0R4lpUlwonEENDqyzgCYGxJ5VUEUcBcFoTet3Mgh9I1EnBd40wNh4ZnfGB13sqnE2OLSwO0bDWO8W1CMrZXWyW5a2dK6mZfDsWDRGa4Dsfhi76BbFxgCO7gyZkbggkgwBmc7b11fYfBcMzrw4t3+HvsLniF4oj6li2pW+rNLhimMSRkjIYj2vsntIOhZHRwCQzW7ouLPqGMehz+lworCNIBzGkBc+UbTXGey3sJ9zc3Ldy8yMEJsPatfiFuFcMpH4ZI0wYloLbnpkgjb3be6Jx9CtZ6mpnswCTqujM4YLpziIGeW+1F7zSdYRpmcHV8Afy6mqp410PMgbHl9fvR2vW7xEHxbaM/iH/IHBFIPHvtN9lrPD3bF7h1HDd/3pay5bDKR+EclIflgEQMVyWlI/qcSpGDoVGic8yM7neui+1biC3ady1Pg4dLVtBmFBQOd+ZZjPWB0rl34I4nAIPi8hIMAc5ma47rrmLXCcUgu2mBGlbtssTMEBxLHmAB0z617pxNxGut/Sa4pBuC9plIgtbKkeFpwRvMivnqdLSoaekjkOXrXov2be2rWWHAXjpW4Z4d2IIS4Tm1JOEY7dGJ64vDZq88uY9GS2catWRqwCeUmY2iZzStgAgByx6BoGdvCNh+frT3XeQVDKQcwdIXr+mM+hpcVZcQxRSDJ1DBjGMjeRsSIrvjgMrhgAy9D4TsQQRBjIp7i/lQLbz1HqM/7o7nGPhVFK82INZ6WdLYGCSfOcb8q0dJ1xpk5mIMcsmcbR8qHx1krJIxO4gieWQTE0CdqA/GxVi3DKMz5is3tPgWA1L4vxYJAA/xk5gHaYxvmiLS9oKYyKa7xA51gdk9oLxTOOHW47IQGtFQHU6QTqWcAE6Z6g1ftWbrcQvDFSjm016XgqFVgoE2y0vJ/D88ZeLBlffpRrPZ959BCkK0HW0QF31ETqyNhGT74ucH2LZga7jXmnIXwJA5FfxEepz6Vs3NPT66UqKlnghbU+LWcTK6cxmIO31nejIAdlPuP5TSFyoPqmQCZ8setARQIwT+37VIGdqVq51HyFT1UQBsb080r6z6b/wCqrzRVgN60qqteHNhSqD5W01a7O4kI6Pp/AwJAMTnrmMeVVqdVPSuTq2+C7WAv3LqWlJuSBaJ8IBM5OJAEbxVvjr54hgL19S3iCIlsvG3hEDY8o5isLhr2hg0agD+EyAcHeK9J7Hv9lcRbs27apYugE6L7NlpiA+EJnadweRq56m+Mn2R4hlcWjwD8XbturqUUpdQzz31IxUyCP7jkGK9c4vs0XH0N3X4QrpdS3cJtjJBK6WBBIE52auZXh+IsNpIcL8AV5QfTz/QVct8a3hOSVMg9Jj3x6V0zixRuzfZMJdHEtbt/eCS4cMBbd9baSmloXRbIVQfOQDmtp+zLZ0M3DKXteBdaW9WjxEW0IGASTkRmKzeD4hSTsFcglCPwv/mpXzGR5mtpFDCD4lYEY2ZTvB8h7x8KQpuA7UCkgvynu7pIdM/hYHBzsRkgirq8QjTI0nBkQQQf7hzj63msViYCkyQhNu7BOkhoKsYJHMEZ9JFWrV4EK8ExyXlIE+g670iLd/g3EFGUqd4Jxk+LzE4I3FC4jg7y6NMAkyGB+eloY5xA3qKdp2+71qtzQ3RswTvkTy/CRtS4Pgl7wt3jvP4VYCF3nUQZfpy3O/KK8y+1HgCnaHekAfeLCPOMuhKMTykgKceVcc7SfQ4zyjJJ655V7P7e9hNxfDpeABewHPhbVNogFhI/uBUHbIrxbhLJZA4/CxME8pJEH6zXDl5rvx+A3SJdSY8JzB0kfigfXKq/ErIM8/D8AIMj0/OrjWgltlJBbCpGDJjPppBn1qmASFAmVUn1gbR5z8jFRXs32e+2h7Qtixddk4uyokoQO/tgAawTs4B8S+jDoO1s2tDEBi2CMjxR6T8889q+Z+F4t7bi4jtbuWzrRxOoN5Y88jmMbYr3H2S9txx/Dh2XTetEJfC7Bjlbq8tDwfQgjpPXjrny4xucbxyowwGZgCQQAY3Enc77CiJctXFyrISPxIdscpH71gdqBxcZy2pMSQM9IIgQB9bVpcKpGM/XSukc1zguyUsW1tWAoVVAVe7A2ABLRhmMAk4JPPaHtcQ8/hK4zpgLuOZ2P6VO02aKSHGTBj4+tAC/cicfMfHz2oPdpeQoVRgZUpcCsGWM4Pr76Jd4Wf7wegz+21QRI/0ff7qIj3elSgCqo2RFVV26KAJxzqmbeZB+t4+MfnVx1ZgAQR+dV7vDtJIEz/YBHxOwn1irAWxbGoFc+Zge6rrgkYBM9BJ38qzbahB42VnyYBMD8p9fKp2OPdifER5ADrG/pOfKguW7BO5UTMSdscwMzU7fCOI/qW4HIFv1iqNniACQCMHJHXH6frVuxfk/X11oLB4cxkZneQc+cUgeXyptZA8uv81DvjzPh3OcfuT6bUBCsc/r0oQ4S2ZJLSeUgCPSJg+7yphxK+IKDA5nmfI7tj3e+h3LoEHaOkmT15T6bVBetwAAEGOipH/yk/GlVAFm8Suyg7DH7U9SLXkPDfYa+hS/G2FciSq23YD/APLE/CrHD/YPdaf+tseRFu4Z9TiK9MXhG2MfXzrS4Szp+vrNTqvZ8+cX9nXErbe7Y7vjLKHSz8MdRU8w9ogOpHpsZ2qn7PcGA/8AUtJdstGtG5wDADLlWzuPf5/S4vSdWNXXAPx5++uA9s/s3uXLx4jghbPeGbvDswQhzu9onw+LcgxmSNyKzFtY3Y3E8NwalRxZ7m6wNuxfEm2cBlW4DkHA2GAOdUvaX2yFjiDbSStoIS6jUjyS+mNQ0yGCHn4ARAEHkPa32Z4q1dUcRaa0SAFDZUzJlbikox6gGRzrn+KvXMapwNE5yAYAJ5xECtdiPYOyfa/hOIRFusLLXCEUtk27oAzIIJtmcEk45irnZntR3FxrLE3LkmLOr/6hyR3bwQdeGU7GRMSa8Ntudxg7zV7sntu5w91bqadS4hhIgRjP4dokQROIp2Or6SlAWuKxKnxNbYZUtElcfEZg+Rqt92Os9wVcMxFwFgCp3B0s2R6cq4P2T9tON4qStrCNBuqn9NZgHeYJB2k7iK7jsjtByBrANxfxumkgmcMwGCIxIHnvitVIhwouB2ti0D4A/hvIxJEgDSTqB3GxmN6uKykBlk6TPmD0jkczULHZlo3BcUvGnSFCgaYadUwSTPPVjy537vDDGtdTCSHIhs7+IQGnrHrQUn4lrbBtBdGhWGQGU/LIJB9fKvHhw33fiOK4QA90b123bB3GktoyTOAoHvr1rhu1rVzirvCILve25L4UJjTqIJaTBZQCVzOKxva72P4cLxHHDvu+XJWYRnaLfeQV1CJJhTBPSufPL8Ncdjycjdpyvi36khSJ6LqwPLpULqA5mNUwF3DDxDAwBJJBnrWjxHBDScA6mOqTyEwuOn7TWRxqATkQSDPSCJiPfjpXJ0DeycQNUkLABmYBOOeSBW19n3b33btGySYS8fu16dtLEKGztpYK0+R61hXuDZWMHOqV8UEjBDb7EGZ5+6q2pphMtrBXrq1Yj1P6VrE19J8QrKSCgbThkOxiI33zVmwqwuldO3hwY8secjerPG2v6jY9efQkD5+lZjcRa74WRxdtLzGTY1Wy74kqQRKtGQJBx6V3vjjGi93QJCsQDsmW9VUZY+Qzzqrw/HW7puG21xtJ0+O29sBh+KC65JB3E7UO1w1yy957t+7eQjV3VyP6AXLFQF1Njpyp+H9oLV9zbS6rkLrADAyshZA1FgNRG4FZqxeWzBJkEeQxPXPPlUvl54/f5VBIMRtJB/LpO80l4dd8mesnBxsTWmRDnaB9cqDeBB2Jxyj5irKsIxEUmuxgCfSM1Rm3OFABZpAjJM4jecUBeCYgkKQs/wB/h1eZBzpgiJ+FazXNDEaCpidgAZ6Ec6HqLZA98/LH1miqH/pgU+Eacbbj3ch/NWeUD68vWiG04P4cdQRj3b09+yTgDJxvHwNEBUSw6g4GRyjrG3XalcdZ5Md9OYE9Rz/KjJwoAgwcdSfnEn31BOGEABcDwjmdsRmeUUEGvricldsYHT6jqaA1/UPL8+ciOVEu8Oehgc8daDcEdemN/dH50CZic5pquW0UADTOOp/T4UqiiBINEYmjsCDDCD5/vsacqD/FVFWaOjmPKpjhxSbhdwGZfSPdvUDcVwiXbZtXUW5baJtsAV8iByIOQRmYNcpf+yvhjYuWLdy6quca2Dqu3KFbznUTMTIkV162I8/2ots+UVncWvnnjvsu4rhnZLiHuy0C8LbuoE+FiUEBTvvtuBV8dmW+Gs224hEILgTbNtmOSJRfxMuZIz+3vJJG2KyuL9muDutrucJw7MQAWNtZgbQRsfMVI12eJN7K8VdK3uGDJbugBbgbQoEA6iAfCwjxAT5V6HwHZFy0i9/de7cKLqu2seMASZchtXOSADnnit2z7BcKpZrOpGJUrrLXFTTMAKWBjVkgsdhyqr2q/EWEA7nvXiR3YuMjAnS2mFZ1dQQQhwYJ1CIEzxfkO9YKhX+8fgEsj+GVJCxcVz4W1YBPParFntMBjbDFCCSBcS4AROCjBSrAztInOKqcF2WLdy6F4O4ve6GuXmNgLIhu7t2yZKAyS4BMknO4viwxUgsxli4N4C7pMf26ohegGByq03E17T7wFLb6lRhJXVAYAOEJ0+JDInSSOU70uLVrlq4jadTWnA1EKpbSdJIYzvnG0ULiLhLhXIbwqZZTmSy6QY07KZSZGDzFcp7U+yHEXlccN937tirC06ojWnA0u1q4FHhadRHmetTdMxyDdjG5wl3SQbiNqUCCCFGRI3BEx5gVzPC3wTJEhlIYdAcaojLLyrrG+zjtC3J7+xZTMBbhc4HQLqkgnz3xVD//AD/jkJZbdviYLBu7uLqmfECpiGGPDvtWJrVc5csaRoGehjcAmCBjSf3rT9lPZ67xHF2bdlFd1IvMrkqum2QSGYZUEwsjqK6J+wLqqVPAcYrDILINInP4iSNuU1tewdvieEvm2eBm3fuf1eIdWBFoAEaX/AFVhOndjHlAdrb7RucRe060tPZUvxFlbszdMRbOq0dVmN3U4LDmBVK99n3CPdu3XW5qvHXcXvvAz5MjSoJkkscjNbnDdi2Wv/eVsgXdOjvAzAwQAV0atMkQJiYirl7gpga7iGd7ZUEj/EFgfWBnatJ/GPx3sxauqiNd4tbS21tCwl8i2yjC6pli0x4ieQqXYvsZw3Bsz2EuaiptlnuEjSWmADjkMiDgcq17VvSNJZjAJ1OwZjknO0n05Vh+0Ha1+wlpuE4Q3GZi1waLjaUBB7sBJi4+poY+EQfKqn6biWuYGf8AGZ57VJT6fXpVXheJHFWSwS/aXWU08Rae25iCCqhlbSZww6ERRZcSXuI5nEJoAGMRrac5mtZrMK/xaqwUvDQTp0sZAxAMaZyABOeVQXilYbgAqCQ5C4bAXJwZxBIyDG01WukAlBcNqIdRbIJmZYsrjxAk7AyM9BQ+K4Pg+KdhduAXCvd6WKLqBIYFVuA6tgJG4EGYELiTVvheFSz/AElHdy34WZj4iJxrcyCATjG/OafTpgANJldcCJGfEze/r+U2eJ7BsuIa2twDUPEA0ahpbSDhQVAGIrG43sKxr0i9csXmIvBkAEm2AkGQyLhlGmBMAwTTOWJOTTSwwA1MoPQDUPjiakVwcj4R+prP+7Dh7d2L0WxruEd+zuqj8RXVLCOg29aqHtW5aENxCcRcWFKK1sFGb8F26O+DadJA0xJJmBtV7Hv4bHdR+eZ+XQeVAuJPL1GDjyrJHtqtsTxYSwNWkNJcudTAEIgLW5AD6WGAw6TW32hd7oOXYKqgmRzH/HVAY+QJpVgQQDrt57T0E4mpWoJKqpmASNsbeLHy3rP4Dthbq99bYiwwLK5GlnAMa8wYBneAIPnWrw15n5MFxBbdvPScx5mlIgOzlOWLaueI+AHKKVW04V4wW97D9qVRVgPyOR0+jUTajbb5j660wqaNFVC009EKg/t+1DAqhU80N5pZoJFoxSbfYEVGeVSFBLSPQ/zTAkHnikDU4moKlvsy0JCrokk4J+QMgZOw+FULHZrqIZrtw6j47gTVB5f0wAVGwIFaxWpI3XNSLWW3CN4vEwBjw4gGCJAjnzmZgUB+ywXD6VLAaQ8ANpLBmQMcgEgGNp+eqOFCAKoAQCFAGAoEAAco6VT4k3Rq0JZceKCbrI3/ABBHdsD5mR6ChXP8Hw13We87sOpfwraNvw6v6bBri6maMeFmUwDvJNluziCfBbWTqYqqglj+JmbAJxua6FX8IxHPTMgY8jE05QH9sH86uDmvuYdgW4Ti18Js6mAAFu5OuVW9t1gFhO29A4TgW4QPascJxt63g29d/hzZgf2oblzVbk7ypbFbadhonEvxIfiNTjSyd5NrYDFuMHA9MnGa0O66AHOZ6fDf4b1iNVl2uBDgPc4furhV00sQWVGPiGu0wBLAAzJI60bh+y7ad3CW9FoAW0NsHuzM6kcksJO++wq/3flHp/FTW3nz9KsSs0Xrr3wEKJasyLpZQ1x2ZAUW3IIVBMlpk5gRvZ4viWtgMqoRBlnvC2qmAFk6TOonT5Ejri0FPP4ULvk1i0SNZUuEz+EECdtO/L5VItYvEWb1+6VFyxZe3MqOJusQ0qwFyzbZFe3pbIYg5E4NH7K7H4hLBTiLxvXNbnVoUALMKFVT4VAExONUcqtdpez9i9lrNgvj+pcso5wZjMT0EnFLtK7dQm5bs3r5Ph7lbtsKvPXBzqPv91SLWB2n7N3iy2E4hbNpg2gW+GAhiCYW6bsi5I1wIJzyrmb32ZPdZf8AqnuMVLK9xbYZl1Q5lnLSGIJJHOvUoODEc4gGDHyIyJHnUtJz5557nnv+1Tqdo8zt+wHG2pKcXoCjJuXQVUZkmU29/X1rSTsTtRAQeJ4Vxvoa04BYeahSTt1z0rtbtoOCj20dCMqwBB/7lYQYIB9wp7sEqWElTIOmSrEESsCQY5ir1Ts4C+e0LQFxrPDjRteBIClvDM/2g7Y32iqXGdodoLci9wPClm1abtwsVuHT4gtwiNRUHEgwPKvTs7TPmTOPeKzO2OwU4m33dx7pi4bltlZVa0YIVUhQCqgkANJzvsam8V48scdxXGdpqhd/u/DYnvGXUoEf/cZmEA4kbz51W4L7OLN68r8Rrv3R4mL3RpacsWI2UtMQcCImu87M7GtWRFu1bLFQpbQup45vGCSTPTelw99HU9zpI1tIQbP/AHBgchszmrnEofA9mLpQXShKRFpATbQjCokgSo2Aj8qstddnbWrgRg7AjYc5PM+6ooRaEaCIM6iMnqZ393QRUbfEC5lWGnkQcTtA6k1vMY3Vj716fClTC2OrDykUq1Eq2KdxG3+qkbIHM01xIydv5qamILdqbCcj3x161WuWHGR4h5b+8ft02p+F4sH9f55/6qKL3AOZbpE4/wB1BsdfjVojny6/vQmQnoa1moqpc8R9x92w92PzqwGqs3CCSdiQAT5CYE+Un50VLQ/3QE1VINUQo60UWqCDHO4+NOF8xTX7fkTMCR+ooMx1oDkxvtyPL4xURZ3IM+WMeWMnOaSFuUih31YeLSTmDAJ98AfGoqXdtMy3piPymmHpT2uI1dfWD+1SuauUHyn9aBC2cGSPL9xTCc8526+n81ETP7GjE+vp/sxQBF2DG42325591Q47gRetPaL3EDwC1p9LgSD4WyRgRRBbaI1ch4iAZzmQIBxj/VT0GZ+v55VPlVXsvs0WLQtC7euAFiHvvrfOYL7kDlO1XCYHl0+vraogeR+vWhkEbahzIAB+EnHzpEowpifhTBiBHiB88/MYqaE+/wAv52oB3gxVghUPpOksCVDR4SwEEiYmCDUrOrSuuC2kais6S0AEqDkLO05ikXEekmBkmBOBzND4O+Li6glxByFwaW96zK+8A+VRRVM4II9w89iKeohY21HlvP5mmZj0n4zVDmoaSCSTM7DTtjaQM9ZPypFeemOsj84qtw3BOl65cN+4yPtYMaEwn4IyPwn/AMjUVO/bcibVxVYnIuW9QI5gaSpHqZ9M0z2zEKIO+IEnm0DcnfrVl0zEkcxG22DjFVbvH3FuBRw9x1Lhe8DJpC87jicLmMS2DigDb4Ix4wGb/iwhfdMnrPy5VJk81xyJFWFGmBp22OrJHU4E+XKiE7QR5fX8VpnVbPSfPNKpuDJkkeX0aVWotXSYgiI2P57UyuIKnIOCKmL9N3vp8BUipgjl9e+ocRwYfOx5MNx+48vOn1/WKQekEbAcYI+BGfSTRifWmVqkHoKr3ZJGDG+PL5VPuwR08wPzFFa2p3An5/EUy2I2P/lQUySDB5Ua29SuIJkqJ6/6NDcEQQCQeYjHqOlKLCueW/8AunNzrQrN0HHzqbxzweooB3rEwVgEbjr+xFNbdgNmH+6npYcgfSknED6+FBFrQblBP59aitoiDv6UY3s5pMk5FAIz1J555ehH5VJOhpC5vvMZyf1PlSA6Z8sfKgGWYfvUjfHl55/nFIXAdj5RzHrUTnBWfeKKdc7GY6b/AJ0gcgT+VOuBjbpgVF+IAIXWAWmFIkmI1RkbSJ9aIm+21Z3anZz3goS9d4YqxOq0R4pWAGyPCCdq0tY/mmPkfhH6030AtKQigsXIAUu48RjcmKKB026VF2X+5iPfH5evlvStrpnSZ9TJH60Dqfj8aZLgmMz6H6NOzTvA88H3RUxkZgnyn9aCAu+fy/mn7zMEg+7+aa6OsEeY/PrUNWP7Y9T/APzQG1qRgQPh64pig8pGfMCd46YoLXhyaD5AESOsj8qrPpL69KM+nRr0AsVn8MxMTmNqkKvs0fwD9Cg3SRkfIEnn02/3QrbOTkOBzLSB/NEuO3MwOZnl+uaokgwJLA9BSqjf4IliQSB01RypVFady0oyBE7wfnHL3VA3Bjz2pUq1iIKLjZVJHWVH60W1bYfjEe8H8qVKs30g+j5URVpqVWgkCoslKlWQJ265pWiBtIpUq0COnkCetDIH0aVKpgkpFNdQbwD5/r60qVNAwk/t09KFcBUgHnmfTfnSpVUE72RJqOoSIMEz1pUqsEwmZk+k4+B/Shm+Jg45ilSqLhmaBM46/QpmuETk7xI5YnPz2pUqgipLGAzD3L03zy/apknAEepnb3bU9KqC8swf9UIqszAE74zSpVBE8MP4z8KScGRgCPSKVKm6Yn5ajM7GfTlQrpWYYCc5j8xSpVRLTbiYHLaRUDxiriCOmfrzpUquYI3eJULIPvA93Om4awWAc88qOZ6E9Bvj49AqVTfFz0b7gObNPu93PpSpUqI//9k="/>
          <p:cNvSpPr>
            <a:spLocks noChangeAspect="1" noChangeArrowheads="1"/>
          </p:cNvSpPr>
          <p:nvPr/>
        </p:nvSpPr>
        <p:spPr bwMode="auto">
          <a:xfrm>
            <a:off x="63500" y="-841375"/>
            <a:ext cx="2619375" cy="1743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971600" y="2132856"/>
            <a:ext cx="7029978" cy="2016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000" dirty="0"/>
              <a:t>Zečevi se šćućure u neko udubljenje i puste da ih prekrije snijeg.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medioteka.hr/portal/sadrzaj/skola/priroda/anmadv019p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132856"/>
            <a:ext cx="6289100" cy="442913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39552" y="285728"/>
            <a:ext cx="84616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/>
              <a:t>Vjeveričine uši za vrijeme zime strše poput kistova iz nakostriješenog krzna, koje ih štiti od hladnoće.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7944" y="548680"/>
            <a:ext cx="4329114" cy="5500726"/>
          </a:xfrm>
        </p:spPr>
        <p:txBody>
          <a:bodyPr>
            <a:noAutofit/>
          </a:bodyPr>
          <a:lstStyle/>
          <a:p>
            <a:r>
              <a:rPr lang="hr-HR" sz="4000" dirty="0"/>
              <a:t>Po snijegu lisica stavlja stražnju nogu upravo na mjesto prednje noge, tako da njezin trag iz daljine izgleda kao vezica. Kaže se da ona „veze”.</a:t>
            </a:r>
          </a:p>
        </p:txBody>
      </p:sp>
      <p:sp>
        <p:nvSpPr>
          <p:cNvPr id="29698" name="AutoShape 2" descr="data:image/jpeg;base64,/9j/4AAQSkZJRgABAQAAAQABAAD/2wCEAAkGBhQSEBQSDxQUFA8UEA8PDw8PDw8QDxAPFBAVFBQQFBQXHCYeFxkjGRQUHy8gJCcpLCwsFR4xNTAqNSYrLCkBCQoKDgwOFw8PFSkcFBwpKSkpKSkpKSkpKSkpKSkpKSkpKSkpKSkpKSkpKSkpKSkpKSkpKSkpKSkpKSkpLCkpNf/AABEIALcBEwMBIgACEQEDEQH/xAAcAAACAwEBAQEAAAAAAAAAAAACAwABBAUGBwj/xAA5EAACAQIEBAQFAgQGAwEAAAABAgADEQQSITEFQVFhBhMicQcygZGhQvAUYrHBFTNS0eHxY5KyI//EABgBAQEBAQEAAAAAAAAAAAAAAAABAgME/8QAHxEBAQEBAAMBAQADAAAAAAAAAAERAgMSMSETQVFh/9oADAMBAAIRAxEAPwD2KJHLSkp0pqp0p21gtKUatGOSnGCnM6FLQjVoxiiMAhCxRhCnGAQwJNCxThCnGAQgJNChThCnGgS8smhWSXljbS7SBQWXljbSWhS7SZY0SQpOWVljssloQnLKKx1pIMZykHLNBUQSk1qM5WCyzSUiykDOVgMs0lYBWaGUpFMk2MsWyQMbJEuk3NTinpyjnvTmOuk6jpMmIpTUo5pEkcack6ey469MTSixdITQizgq1WMVZarGBZGVBYwLIFhAQLAhhZQEMCZFAQwsiw5FgbQhCtCAhQWlwpdoAyWhZZeWAFpeWFlktAHLKyw5REALQSIy0owFESo20EiEwowTGkQSJUJIlERhEEyhREUwj2EWwlCCIphNDCJYSjO6zHiJucTJXmoMBkhmSaHYppNCrEUo9BObVMWMEALGASMiEMCCBDAkBAQgJQEISCwIQEoQwJFQCXaQS7QqCcLxn4ypcMw4r4hXdWqpRC0gpYswY39RAsApP2nfE8B8YOEnF4ejhwD/AJ/nE8gFRlsf/f8AEluLJtx7XhXFaeJopXw7B6NRQ6OOY6EciDcEciDNTMACSbAC5JNgB1JnxLwk1fhaNToVMyuQ/luS9LzNgwsPTcaG3QdJ1OJU8TiUD8RrLUo/MuEpoKOGXmalRSSatv5jYdJn3jd8dj60JdpwOA+LMNURKdN1uERQu1rLYD7CegB6TWs2YqVaFaVaVAmCYyCRCAgkQyJVoCyJRjDAMIWYBjTAMqFGCY0iAVlCWWLZI5osyjM6TJXWb3mWuZqDnFZJpvJLrWNlIzSgiaYmhJhKYqwwsAGEDCDEMQVMMTINYYiwIYEiihASgJYhVyxIJcAK9YIrM2iqpYnoALz51xnj/mMbHXp0B2/E6/xD8Z0sNRegDevUQrZQCEDWHq6Gx26G8+U+HfB+NrnzfNcBtSyn0DlazaEWA7zPTrx+frtY5GzIQ1lB9YFPMammg1+XblMHifxXVqUmoIAEcFCRoQltR1JO31noz4argWc5iOZS19Prr/tPF8QwhWswfQ2He47Tzd28/Hs8c57+/XIwnEWp/KSLG176nqJ9h+H3xCFYeVXYZxqCTYWJsF13P75z4xjUy3I31A7C370mXCY8q11NiLHNz72/EvjtZ8smZX60TEK2xH0jJ+fvD/xBrUbZ2ubDKrEkkEfNp7D7W2vPpPhj4gpW0qnKSAVzaC1tyToBfb2noleW8WPbSjE0ccj2yspvqLEbbX/MfK5hIgmHaCRKBMBhDMFoQsiDaGYBhAGAWhkwTNRCjFtHmLaUZnEy1lm15krrKMTGSWwlTTTpUxNKiKRo9DOeglMYsCMEaglEYogXl5pkwyEDKUwwIXEEuWFlhYFiUVv/AMGx+8sCGBA+X1fgkha7Yqq2pJqVfVWKls1i/X+b69Z5LifiCvicUOH8OZqVJQcMiAFciqSr16htmLn9KjbML6g3++kX0PsfacngnhDC4RmfDUVSo5u9QlnqtrfV3Jb8w1K4+H4a9FKdKp8q0lVXLXayqF9R66AzwfijA5qruB/pCkai17EHtPsmOwYqLY78jPn/AB+itJGzX3sBbXNy/uZz8nPtHXxd5Xx7j/p9FiDc5kHqy9DeYOG4W7DMRYdNWvodftPRYjCF2zsD8xNiT7/0mTDUAGIBsSSRa3Qfb3nmlznHrs3ojGYTIcyFSf1ZgbkcwSBca2j8LjevzklrXYWy2va979bb6xzUjY3101sV/PP/AKmSrhgQb29KkgZQVb0c+mp+zGdPH1v1z8nGfHo+F8Xr06oNOp6woC3sBk1toxGU6gaW1Yzu1fHeMpbt6SLI7BGPcgA9b6npbtPnyEKSFzdFa+gZltlYMCDqWHLnG1+J+atnzZtLpTCrmy66gAXPMaH6Tu8716fF3Ere70yRckBc/S2gtYazQnxnr2uVpML9CpIFgQADv+B3nzl8Qr6KgP6rsQKg3uBpYnS9hpEPVBOX5tRZmQpVHYi/U/mNTI+6eH/iilUgV1VCxUABi2W42Ok9zRrBwCpuDsZ+YcOoU6g/KMhAN7ZQQLk66af96dDC8bxSoDSxFQANmChjoBsHHS3UHaNS8v0ewi2n5zxfxT4ogOXEEAH5jSom+nyi4t+Oc9z4R+O1Cqq0+IoaNXbz0Beg3dgPUh+hHtNMWPqBEBhJh8SlRA9JldGF1dGDKR2IhES6zhJi2Mcwiml1CXmOuZuYzJXE1FZLyRlv3aSXVa1M0026zKTaOpVRMDQP2IxQJhq1rFel95rpnSRKbbnKvmHpgre+scgtIM1A1B8w+o1E3U2uIN5Gewho3NLRtYtNrww1pA2RnA3gFpaoNzAvPvDBiEHqYexEezAAkmwAuSdAANyYFzyPjqlSRBUqkKC6pqVGZjyF9/pPFeNPj8lKoaXDUWqVJDYmqD5RP/jQEFh/MSB2I1nynivH8ZxGsKmJqO7A+kXyogP6UUaKPbfnFa5+vquM8OGxZCGUgEFeWp1AHvPJY7hhVswG1z7m37E6PgzFYwZUphqgsAVsSLEnY7DQS/HuKNCv5NQAVMi1HFNgMoYmwbvpecrxL8eid2fXJWqOfsetwdffe0urQPzL8ut7dfSNft+J5urxp8wCWO9hpz7+89FwLGeYpDCx1Gmx5HScLxfHf+O87nkmf5ZKVLYNoQLhr65rH1W5EC/W14vC4EA5XTmoU65rWAA15W6czPQPRBp5SPVYWYDn8t/32lph2ABO6mwJ3NgN/sPtOv8ARy/lXBxFAgG4zHLc5lAI2uNRe469py0pnML6WNtvSBewv7Hfteeq4kL62GbmDtmGlr9COc5H8TY2C3zEggC3py5Re46kC81z1rn3zisHhCdFNiLlBuRyCE/fXuJuFRkujJ6Wu9ypBB3JBO+us18GogMAwI6LlbtoANDbqOs38VwjOpKDSiudxYXIJtcczv8A8TVSPA8dpqGygW5gqxtrsLGc9MOV1Hfa5+nadbE4bNVOYb2PUgfs/iTE0xbKNuf13t2l1jGzw346xGECrRqMFVrmmxbyz1BWfQ+G/HOmbDFYaop2z0GWoD1OVspH3M+VVOFXubXAAsRc3/djAw3CHZWN/lsWB106n7y6mPvFL4nYR7ZRX1NhekoP/wBTp0vEtNvlD/UKLfmfFeDYM02U9f8AVlSx/JnrcPxKzCmhXzNLr5qL+WteWW09Y+nU64ZbjaLrCZeDsclmQoRyLBh9De8fiDbabxzAFkiRU/d5Jf1VpVF/VqD9pqoCxINrbr1nHwldWUDZl0YcwfadejRGmp02jCtJXsLHQiGht7ch2i2999BDC6n23mUMp7mODzItIi5OpO80qO0gbmlo2kiiWG9Vu14A0l69bxxi7/1kZzbTfvAaYwGYUxeYC297EdCJoWr1gMYC+boPxPhfxQ+JlXGVzw3h+byC/k1qlP58S17FFPKmNR/N7aH7TxHD+bSemGK5lK5gNRcWvPM+GvACYJjUz57ABFIuE13F9f6+8K8r4M+A9OmfN4g2diAUoKdENw2Z3FrnS1hpqd57rC/DzAUzdMOl73sbkXvfYmegzRdRuci643ifHLgMBiMRh6a5qVJnVVUAZtgSByF7z8x0Xr8QxYRDnxWIqG7VHC5nO9yfbbtYT9ZVaauhVwGRlKsrAMrKRYqQdxafFvG/waajUGK4QMwVs7YMm7KR+qix+YfynUcr7TUTXY8K/A2nSpk42p5mJIGlIkU6Y6AnVj3sIVT4V1KX+S6sN7EFSNtPz+IPgjjGIFdBUbFKtsrYfE+pg/6s2YAr2yz6W9W8zeZ19bnV4+PmC+C8RzUa6b9TEHgnJnFxoR9J9PatafPOPcOPmvkDXuTm5C+ttveZ/ly6TzdVzT4dDahr5d+ZuO08/wAawBpMAtrZSxPU3Fhp+nn7jtPaeH+GsrFzc3tp7CTj3hwVdU9P6rDrzj0z4XvfryXCsWDck/KQFOpB9I1/NvpO54SxqHFVKTlSKlP5QLLryGuvKeY8Q4RsOAHRluLiqlyC22tt55IYtg2ZCwYG+cNbXk3aJM/S2Zj6H4o8AVhUzYUhgXuFOmX6/W30nl+IYKvh7/xFI6XGZRcHRb6+7/idzw38Qq5qLSrEVEsAzEWqqSQF1Gjfb6z6RhStQf8A6AMDyYAzvJLHHbHxNeL07jW2XRgQLGwsftrNeE49SXn+nWw15/cf7z6rW8EYNjfyV5nnpfUy6fgrBm16K3UZbjmALC/XSZ9Ie1fMP4upXZaVBT6wCHYGxG1h+PsZ73wr4JugbGUqfmjnbMHHIjmD+zeerwPCqFJQKSKANhbabxVmpk+JbaSq5BlXQD+kUXJGsbiNRtc8pmzenax6QiWlxV5JcUGDwg8x2I1vzvt3nWprre/0i6K/eaVWZSmKRGB4oRimTE0axiwRDEgICU6fsSwYQMgEVBz3jSIGWVY8oXSUoWYnmTr3jwkr+sK0CFrRVXEAex58r9+kOohuBy1vJUoX/v3Eis+FxZzFSPb2l18VZdettJdPhfO/qGx7d4X+F3a7G4vfLYWvAh1EA7azetEAdu8XUQGDGApc/STJNNv9oa0gd4HPeiTzif8ADV9VwDm3B2Pe06z4cfsxFXB5ram3MXIv9pRy6GARRZOVrLyUdBCq8PBG06tHCBTcdLa6yqynMDYaQuvN4ng4YEbe395wOJ8DBRx5ascrWsgOoE99iWst8vPpf+kFqaHUgbW06yymvg/gbwjWq4k1SmWnmIJPpUMGuVtvPq2C4WwuNraAHYzv0+GIpLKLFrFj1sIa0LD+8S58S1xVw5U2vc8wf7RZU3Nwe07f8OIDYcTUqa45r5et9eRtKwuILAE9/wCs6WJ4dnUrmIBG4tcHqImhgBTUKWLcrnc+8ppK1eR7zh+J6zqtOpTNlp1VapY2uh0ItznpThhMOOwKOCrfKdwTvLAum4IBGxFxLgDCgaAkAWAAZgAB9Zco6VJZoSY0aaEaYK0qYYEQjRoaGTVhhopWhq0gaGl5oKmFeQWG1hiCIQMirI6ymJA017QxJlhQhrkaW05xt77feLtyMNTCrBhZoN5ZgQ6/2mKqjFrfp3J0sD2mwSrSCkAGnOHlgKgEO8C8srKOkgEomUU0SxjWMXeEIroSNOo+0W+a4Atvcnt0mkwITQkGURCJg3lQFuQglYwsIstKBLRFY3HcGOYzFisSFF+pykHke8LDWOkxYlpaYu6k8lNjzv2mWtiQFLkc9pY1gTVPSSLWrcXA0Mk0Y3UxNCGYQxHcTVRqQjUpjVaKWGJENBhhopYQMiHBoYMQDCDQHBoQMUGjBMhgeErxQl3hRs0JKkTmkQwNIMl4oVdIYaRRS4IMhMC7wWlEyi0CZ5YaLBlmBCesggZoQaEWRAMstALQKaLaExizNRFXgmRhEppKDzTz/iusVovlJzkWXKpLHtYTs1QeRtMzb/3O8uNR5XB/xKUruhsVzWXcHl6Zqr45RR9R3zGxuSDbpvvO+04/FOHpU+cfYkfeWT/S+y8E48tbXtlG4kmUUbaAmw0Gsk6eqa66PNdJpzA80Uqkxia6aNGZpiSv1mhakzYp6yyYrzJM8MnhoSmKVoWaBoBjFaZFfSHTbqZKNV5RMBWhXkEgtU9/pDUy4FUU3797xwixLvIujzQWeCWg3hNE1aKFW+/2hZoLAExi6ep0gM8WasQcRqbnT+hjD60hpeeIDaTNXFyBfXoDy7y4NNavbYjuLzL/AIohNgfty94L4AHnb23gHhi5s2ubqNL+8uH4Clj/AFML7HT2lYfiF2IvexN7RjYNTvqdr84tMAqm4FvrGLsanrxef7ynOkzsuoN9pqMtDPEOZXnRNV5cBM0xYhpHq25zFi8XYazUgheSYDjRLnXB0vNjadaSSclaBVlrWlyQhyV4wVpJJKNCVowPLkmReeMV5JJkMDSw8kkAs8vzJJIFipLzySSYAZ4C1pJJQQaAxlyQM7E3kcZtLfWSSWi0Sw3logGttevOSSRQPV1if4u+g+skkq4maRqkqSVCzUi6lUSSSwZneKLGSSaQipOVxDMRZd5ck3zBwqnDXJ+b8ySSS+sNf//Z"/>
          <p:cNvSpPr>
            <a:spLocks noChangeAspect="1" noChangeArrowheads="1"/>
          </p:cNvSpPr>
          <p:nvPr/>
        </p:nvSpPr>
        <p:spPr bwMode="auto">
          <a:xfrm>
            <a:off x="63500" y="-841375"/>
            <a:ext cx="2619375" cy="1743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9700" name="AutoShape 4" descr="data:image/jpeg;base64,/9j/4AAQSkZJRgABAQAAAQABAAD/2wCEAAkGBhQSEBUUEhQTFBQVFxYUFhQWFxUXFBcUFBcVFBUUFBQXHCYeFxkjGRQUHy8gIycpLCwsFh4xNTAqNSYrLCkBCQoKDgwOGA8PGCkcHxwsKSkpLCkpKSkpKSkpKSkpKSkpKSkpKSkpKSkpKSwpKSkpKSwsLCwsKSkpKSkpKSkpLP/AABEIAJ8A8AMBIgACEQEDEQH/xAAbAAACAwEBAQAAAAAAAAAAAAAEBQIDBgEAB//EADgQAAEDAwIEBAQFAgYDAAAAAAEAAhEDBCESMQVBUWEGcYGREyKhsTJCwdHw4fEHI1JicoIUFaL/xAAaAQADAQEBAQAAAAAAAAAAAAACAwQBAAUG/8QAIxEAAgICAgMAAwEBAAAAAAAAAAECEQMSITEEE0EiMlEUcf/aAAwDAQACEQMRAD8AbUrJFUbPKotrlMaNXKvciSi9tqGtkpBf1pOE04vxDEBZ/dOxxb5Bk0dldAXtKkGp4s5CkAugKQauNOBSC8GqQauOBri+axwaZk9BP8PZXUageJaQ4dR/MII0A+Q7mZz1zseSAu+FVKDhUoucfMA6mk5Do3I54XlR8+ptSXBY/GuNxH+ld0qjhnEm1m4+VwjUw7tJ+4xujdC9SMlJWiJpp0ymF0BTLF1rUrLljjVsZCDm6RAMVgpK4MgLxIXkZPNk3+J6MPFS7Kg1ec1dqVgJQtxdgNJJAA5nYKN5ZN9lHrSJ1ICpNcJC/j1WoR/41H4jTMve7QBG2IO/f2RzA8D/ADG6XwNTZmCe/Md1u0l9O1iw59SFz4qCa/OdlNr4KZDPOL4ZksUWqDmulehDmsrWVZXsYPJU1T7PNy+O4cro6QoEK0qBCrJSqFBzFcQoELjgu3TKjSwgrDKat2Xn2U0KbqgZlBrRfADkv4hYaRKox5PgqUReCpBVBWtanuaXYKTfRJdDVwKQKml5cF9HLBJkgF1Q1LmpKfnQD/zSFtV2lwPUDqB9ExsntcC3cHduxnkQeqWXziC2Dy6H7hW2pJ3LXD2PoQvImtiyDoB4pwd1JwNJxY7Ol0ct9LhzE+2U04bxB7m/5jYI5jYotzg+GVBvLWvnInAzzyAocPaalIGAHNPw3Do5uD+nulf6suD9WUxwY837IJc6fZdojmVXTtyI/nQfqpS4YweXsp5eVOf7FC8aEV+ITpmUPU/nqqal+Rg9UHccS05dy2Qbs3RLsnf3TKbS55gfUnoO6zDrepe1AXS2k0jSwTE763dXbR0RJaa79dQfKMAdew/daCztw0Zx+vp+iqX4qyWUrdHbe0bSbpA2xvH6SfRRvWgsFVsmXaCZJGASN+ufZc40HU6YLdUHYwQBPfIVjHNdw93NzalMjqNRj2IB3W0qsBP8he6N10EQqvi4zuFEE7rNihovc7ooivBVT6kGFJz+oTIyrlC5IZWz9SKNkUntasGVseF12vAB3XrYPKclTPNz+PTuIjNqVW62IWy/9aFB/Cwq/YS6GUs3Qi3Xa7T4eV2pwklT6sapHW3kIa/4lrwvXHB3ATlKarYMSglP1qw4R3YQ2ormFLw9E06+F5uXPKfZZDHGITKh8VQD4VLqwlTtjkkWa1x9dVfFhDVLoILNotuXnTAOQccznsqrfizhh4Mf62/Mw/8AKMtPmoVqLXtIIHUEpdTtQHggvb3a4j+D6HoqYiGjRC5B8twQcT1Hdd4be6atSNnukzsJmT2yqaVuQMu1E7OMCezowfMfVet6RY9pg/MSDiZZicdRPqp8q2H4nqOrqvDQRyJkecQqKdx+YiIifVW0LfUIHNn13B+oHog78w0QdQMRy2In3U6h8KXkKqt4AMwSAfpv+iQXVY1ngDnv/tbiUSWESd4bBHqSPoVDhnDXAkkflGeXXdOS1Yluwu0aGgAf2/n6pkS1rZOGj8xcWN90moNcHmZA5d+5PRe4vcsotL8fFAJBI+PWGM6GYZSHcnlsU9JNE/NkbniB+IGAta0jU7SKgOnrDjseR+i0vC6DWWNWWx8RzdPSWyR5xnKx1jbfDq6qgkuh0A/EMuDTBcz8bpPJblt22pSYAC1rA4BpEOkYMznfqgytIZiVsy9ZnNVO3TG7o80AacpKaZU1RwmTJ5Kwmc/ReNAgY2UC0gI1ICibas8kXZ3Ra4HYoSg8DdWuOrOybGVcgOJuuGcaDhB3RwuMrDW1aIWl4fXkL0sOdS4Z5+bFryhgy3AVzKYS8XuVay6VpIqKPEF01rF8+Zcy8ym/iviEmAVnKAXm+VK3RdhVIb6Z2UGWjtW+FKjWGlGBhiBlSUxtnG22Mqmrbjkiyx2kKQp4yglFhJiWvISm4uoO6dcSZCy9y1z36W+6GMLY3akP7aoTTBkHpyCJtaJH7HI/dcs7fQwDf+dlOpVgTjtkp6jTJm7CqH4ojHMd+X91NtwGgGSYYA3sJnbqJd7JeKpAkuMiI5Og/lPXqCrmkY6TMdnDb0M+6xqwk6Hllg7ycgcgCHdO5+yHvaUhoBE6XuZ3MjSe2wQdpdkt0j8Tm8uocwny3KMqOaXNIPysDjk9flYPIBpckuNMcnZVf0WsOkdGgz0AGr3+UehRtlW0uzAPfbt8vPyEKttKQ09AHZyeskHmcd/dSFP83Iz82/mZnPnyhLbsZVBPFuH/ABWQ0kO6hvzdyBIAPfdYG/4UKVN8Ahul/L6mBGTqPeey+jWF2AflBg455G/aVPi3CWV2HBdiCyGhp5ZkiMT7olPUW4WZbwyWsLBpcXNa1znNbhojAB645LUPh8v/ANQyCOYJyEo4fwVzXBrmvAMfidt1+Ue2Z5LQ1rSIAwFPly7FGHFQhubWd4SarbwVqqtsld3a9kqM6KZQsDpW8jdRrWfojuH0+QR1e2MbJ6dqyZqnRl6jIwV0BMbmiDyQWmPJGpHNF1FybWNxlKqARtqYKoxzp2T5IWhjTuG81Jt82DkJZYcLqVzLflYDDnnYeQ5layy8J2wEGamoAS4nlzAG0r6CbSPFirPmHGq+uqQwE7nGcDcoa1MieXXl77L7HZ+CbOlUFVlIB84JJPIjEnuj2cPo02FjabGtJktAELzZ493ZZHJSo+PCkHBMOFEiQR6r6LS8K2kyGNByYnrvIWe4r4EfTBfbvc4HIaYMDJOeYS3iaDU7FYo9SvPc1BUHnZ8z3wUPd1NPNJafQaYLxurgpRwJo1TGfIlR4nxCPJd4HfA/hHPojjGlZkpfDQ1Agbl477c9h6hGvmNj2Wbu61RjpDhI2aR8p8zuPNA+OBkEnyG3VyXD5SQ5sEgjBAzghGVa0AAiDAMeZ68sSsqfErS5utrqdTUIA+ZpMgQDG3dPxtIkjb9AB9/dY7T5N4fQbY1wC3lgZH+lufefumHwyygTzIwOWIbvyzKSgkREZ39dpPumB4g0026jlmMwNQyTPbUl5H/BkFwGUq8sGgH5j+bAA3BDYmTOZ7Jhb04/Hkj/AFOaB/1aNgPNI7G9L3TyJO5MnnknPROnXWRJj7Hz3U7fJRrwM6VHVGe+JPuYJXXuLdpHWGlwz5GB7KihVmIOodjv680QXxs7HdxEey3hg9BNm8OiTPlg/QBMa1HnCXWVdpPyucY9k0dVHdTyXIxN/BfdUz2P3Sq4o+Xr+6fVeyBuGSNpSWURdoQ0aXzp4LcRuUtqMAdj9k1o1Jan43wIyr6Lbqx9UsqW/ZPqjuqAuKco/oCFfwoRNFshSbT6q+lTjZMTBYfbtIY1vICEU26Ldign21QGCCR1Q1xVdGCAepyPZfSSZ4KiPP8A3DuZnoq3cYJyN/5skrrhcFb6ro8msLrXrjzgq218SvYIcSR+iX13jkltetv2lbNKjo3ZDj/Fm1ahe0RiD1Mc1nLjiBJXK91OQll1jKi0bdj96AOO3ENJTLwncSAXQ3tmUg4uNTCMn6fVE+EIZmR5Akz5zgeiKvhl/T6hSpy2Un4zw3n12KY2VwI5/wA6dQvcYeRQcd4gifacJeTGmrG48jTMJd2gcdJzBkc4jIhPra3Ip7E46HoI2QtlQkk5557ndam0cGU5AyT9Mxj1KlcqKqvgT3NBzWYjaQdzyiSs1xGrdOdpYWtbzJEnfC2T6Ugnaf7x9EEywBO2JxjZJ9jTsfHGmqEvDbSrM1bmo7/azSyfYfaFqLLgDapB+eesuJ9SVZZ8KGxnsefstLZWvw2jUR6gg/shltPo1OOPgAtuAPpmWOc4eYJ/qmlSye8ASSOm59SjLVx5lgHIk5+yN0AxME+w90Uccl2KlkTBLKzLRt9SP0RNKgXSGg45HEeqIrP0tyR6u/WPuu8KqSTueg3/AJ6LV4/slyY82seCylwJ05cAO2Sr3+HWH8z/AKfsmNKpKtT14uNfCd+Rkf0yPEPC1SCWEPA2EQ4jz2lLbeRgggjBBBBHmF9AhBcQ4Uyrk4cMBw39eoSp+LFcw4Gw8p9T5Mi5oQVzRTK8tnU3aXjPXkR1CDe4KJ8OmVx5VoA0mFbRYp6UfY2Qcm44ubpATdIf3LYY50bNJ88LCl04Wm49xmmKL6YcHOcNMA7DmSRthZVhEYx08ui+iUW+zw26J6o/dV1XYnde17qqtUhN4SBuyfxcJVehxY7SCSR05Hc+yNo0y8kAwObjsMfdWMt4PylwBEZhBW3Bt0ZF1sQqqlExstY/hYGd0I+2AxCJYznIyNXg+vkq6PDhQknbqVp72tTosL6hDW9T9h1K+ceIfErrhxa35aQ2HN3c/slZNYoOFs3fCOMtcN5I9AOmeqcXNxqpFn4tUdhvnbYjovmHA6FwxjazaT30vm06RqlwkSWtzHynJEYX03wrS+K11R27QJ6SQZMcsBJq4h3TKuH25Dw2PXomhpmMxHL0gR7Qsra/4gW5qkMY5xOATgHeNP8AVa3w5esuWNZPzScERI6ifJQzhL+FcJohUpSNMYPT7FUC3OprW8zH7fqt+zw2GtJPzQMAczCz3DvCdU1w4lwYCYjS30GoGBvmD6Kf1tuipZVFX/DSWtnTpUmtI1POYYC/3j8PmcJNfX4LiAGjtqEjz6H+Sj+NXTaVPQ0Y5wcHHQ5J7klY2rdDfE7nH7q+EFFUiCc3J2NGvEydRjnvHlmEbb3hMNa45xJwBvvvhZyxq1aztNFoqCYc4xobz/F1iThbOy8KhjASYOSZMnPUjlgItbBugSlaFztTyNQGAC713T2weBg/sqYbAgGR+IH32RVK1acjBPsCnxgkgHJsPbUzj33zz80RSqSlVd22IxO/Xn2UqVeFzhZljkFdBQjLnGVcyqlNBEL2xbVbpePLqD1BWR4nwd1J0ZLTs4DH/botqHSuOYCIOQpsuGOT/o7HlcDEWvDyTlNaNEBNqnDwPwiO3JD1LaCixYVAOeXY+ZVEI29Ld+SJc9B3NGZ2XsSXB5cWFtutsShq9xJ5k7QEDa3js6oGTAmfl5av93YJ3w2iImMnmf0Sl+XAfRLh9u4bwOxz9Ofmi6tFXtp45ZXS1NilEW3YJqhC3VDVOSMHI5dCjavZC11zNR83v+DVrlzmVqvzsMsEfK5gn52sHUwO33osfA72VmF4ZUZOWkkR5xue2y39axa5+s7/AMyV5luAIaAB90j1Ltjd2QYQ1ulsAAQAMD0A2V/h9wZUqF8htYBjhGG6dQ1Dz1mfRVCgArCIRNWZZ8+4v4PrWlQhzNdOYoVQ3U14IOCRMOwPXZbv/Cfg9Y1G17oOptYCWB4MlzwW4BzpAzHVE0biAWnVpJBhp0kEbOaUa3iobnVXf/ycxo/+RlTygxikj6Lb3oOPOOhjtudkh8T+OKFu0jUH1Jj4bTqOOTiD8qxtzxms50hxZBBAaTuDIl252St1qCSTGSScDeZJHecoPWHuSq+KDcuLnAzPyiPlA5QRsmnh7wxXu3S86KQOSMucOYHXz7pn4e8CvqBtR4DWSDpcDqcAZyOQK+i2NgKYAaGtAAGlogD09VzpGC6w8P0qLA1jAWjY/mG257+SaBoaMCBnE+6ucCIjZdeyRsss4B/8UHIwTuRmf3Qz7csyYjP8ymbKABkSM5Xa9sHAg7GffqiU6OoQGtJlelXVOCPAw4H0P3VLLGoPyHHQj6JmyBoMt3iIkxKLDmt22OyW0qFQ/kd64+6IpWj5yAPr9tkLpmoZh2JXW1h1CHoMIH8wrNM/zml0GXwqq1P1U2vwuOeFiOPmrfClY/iaB6g/Zeq+F3gZBGJ2O37reCmI/n0XW0v5scfZWe5k/rR83reHnxOgjoMTiOW/MKAoOYYIP37L6QLcbEA7580NccEp1CNQmMbkDfbC1ZV9RjgYunXXn1pWsdwGiPyEcgc/rzVNbw9ScMSDyzz8kW8TNGZFxVNUyE/uvDdQExpcOxj+yXVuHubgtcPQx6FHaYNNCorhajn0B0QdVsEjbzx91jNKsLocvEKLiso6yRC4WK2jQJ6pvw3w1Vq5DZaCMnA9DzQyaQS5EwtieS0fDvCbm/PVA5HTuBPN0bdI9U+sfDbqdUO+RoAgCC6Z3ydoT2hRgZ9T/RTykhqQFbEtAGqe4xhH03GP1VhYo/B9EtyTColOMhc1LzGlS0oTTzDKkq2U4OD7qZKw08SqSrZVbTnC1HHQVGoYkqYC8StMKw7HJeJ6f1XhBUg1aYc1fwKt9Qc914qg5JRJHFjW+akGziSuNfyUwZ5Ljjr7fpuoGm6dldrhdD0Ns4o0HoVW+mBkwI9/6o6VwgHcLtmdQuNbMaZ6dPZFPsGPHzNBVugFWNXOX8O1FjeAUgfwg+cn3C9ceH6DxDqTDiJIzHmmbnKmq10YhdtJ9s2kZC8/w8aXD4VYtERDxqMjmCI7qdr/AIftaf8AMeXjt8v0/qtVTtIJkkyiQEXskvoOiE1j4epUwNLRIBycnO8zumtJgaABgch2UyFW6kUDd9hVRIlcUmhdDVhxxdXioOceS406Xr2tQIXRTK2jDuoea6XqIbC8SsOJa1HUqnLmeaKji7Wva1TrUfiraMLSQOi86qELrkrjz2W6nWdvL9jB17d0to3xc8E7dFJ/DS4ySvN4bHNbVHI//9k="/>
          <p:cNvSpPr>
            <a:spLocks noChangeAspect="1" noChangeArrowheads="1"/>
          </p:cNvSpPr>
          <p:nvPr/>
        </p:nvSpPr>
        <p:spPr bwMode="auto">
          <a:xfrm>
            <a:off x="63500" y="-735013"/>
            <a:ext cx="2286000" cy="15144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29702" name="Picture 6" descr="http://upload.wikimedia.org/wikipedia/commons/thumb/0/03/Vulpes_vulpes_laying_in_snow.jpg/300px-Vulpes_vulpes_laying_in_sno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00" y="1772816"/>
            <a:ext cx="3956185" cy="31398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742928" y="673093"/>
            <a:ext cx="7772400" cy="1470025"/>
          </a:xfrm>
          <a:prstGeom prst="rect">
            <a:avLst/>
          </a:prstGeom>
        </p:spPr>
        <p:txBody>
          <a:bodyPr numCol="1">
            <a:prstTxWarp prst="textPlain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28728" y="2428868"/>
            <a:ext cx="6400800" cy="1752600"/>
          </a:xfrm>
          <a:prstGeom prst="rect">
            <a:avLst/>
          </a:prstGeom>
        </p:spPr>
        <p:txBody>
          <a:bodyPr numCol="1">
            <a:prstTxWarp prst="textChevronInverted">
              <a:avLst/>
            </a:prstTxWarp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r-HR" sz="32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Group 275"/>
          <p:cNvGraphicFramePr>
            <a:graphicFrameLocks/>
          </p:cNvGraphicFramePr>
          <p:nvPr/>
        </p:nvGraphicFramePr>
        <p:xfrm>
          <a:off x="468313" y="549275"/>
          <a:ext cx="8229600" cy="536956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SANJKANJE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HLADNO JE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MEDVJED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SNIJEG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SKIJANJE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KRATKI DANI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ZIMSKI SAN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INJE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KLIZANJE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DUGE NOĆI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PUH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POLEDICA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GRUDANJE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MAGLA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TRAGAJU ZA HRANOM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KIŠA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SPORT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VRIJEME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ŽIVOTINJE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PADALINE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632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6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ZIMA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Group 275"/>
          <p:cNvGraphicFramePr>
            <a:graphicFrameLocks/>
          </p:cNvGraphicFramePr>
          <p:nvPr/>
        </p:nvGraphicFramePr>
        <p:xfrm>
          <a:off x="468313" y="549275"/>
          <a:ext cx="8229600" cy="5351463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4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632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Rectangle 265"/>
          <p:cNvSpPr>
            <a:spLocks noChangeArrowheads="1"/>
          </p:cNvSpPr>
          <p:nvPr/>
        </p:nvSpPr>
        <p:spPr bwMode="auto">
          <a:xfrm>
            <a:off x="482600" y="549275"/>
            <a:ext cx="2016125" cy="863600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/>
              <a:t>A1</a:t>
            </a:r>
          </a:p>
        </p:txBody>
      </p:sp>
      <p:sp>
        <p:nvSpPr>
          <p:cNvPr id="11" name="Rectangle 266"/>
          <p:cNvSpPr>
            <a:spLocks noChangeArrowheads="1"/>
          </p:cNvSpPr>
          <p:nvPr/>
        </p:nvSpPr>
        <p:spPr bwMode="auto">
          <a:xfrm>
            <a:off x="482600" y="1455738"/>
            <a:ext cx="2016125" cy="820737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 dirty="0"/>
              <a:t>A2</a:t>
            </a:r>
          </a:p>
        </p:txBody>
      </p:sp>
      <p:sp>
        <p:nvSpPr>
          <p:cNvPr id="12" name="Rectangle 267"/>
          <p:cNvSpPr>
            <a:spLocks noChangeArrowheads="1"/>
          </p:cNvSpPr>
          <p:nvPr/>
        </p:nvSpPr>
        <p:spPr bwMode="auto">
          <a:xfrm>
            <a:off x="482600" y="2276475"/>
            <a:ext cx="2016125" cy="865188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/>
              <a:t>A3</a:t>
            </a:r>
          </a:p>
        </p:txBody>
      </p:sp>
      <p:sp>
        <p:nvSpPr>
          <p:cNvPr id="13" name="Rectangle 268"/>
          <p:cNvSpPr>
            <a:spLocks noChangeArrowheads="1"/>
          </p:cNvSpPr>
          <p:nvPr/>
        </p:nvSpPr>
        <p:spPr bwMode="auto">
          <a:xfrm>
            <a:off x="468313" y="3141663"/>
            <a:ext cx="2016125" cy="792162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 dirty="0"/>
              <a:t>A4</a:t>
            </a:r>
          </a:p>
        </p:txBody>
      </p:sp>
      <p:sp>
        <p:nvSpPr>
          <p:cNvPr id="14" name="Rectangle 269"/>
          <p:cNvSpPr>
            <a:spLocks noChangeArrowheads="1"/>
          </p:cNvSpPr>
          <p:nvPr/>
        </p:nvSpPr>
        <p:spPr bwMode="auto">
          <a:xfrm>
            <a:off x="482600" y="3990975"/>
            <a:ext cx="2016125" cy="806450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/>
              <a:t>A</a:t>
            </a:r>
          </a:p>
        </p:txBody>
      </p:sp>
      <p:sp>
        <p:nvSpPr>
          <p:cNvPr id="15" name="Rectangle 270"/>
          <p:cNvSpPr>
            <a:spLocks noChangeArrowheads="1"/>
          </p:cNvSpPr>
          <p:nvPr/>
        </p:nvSpPr>
        <p:spPr bwMode="auto">
          <a:xfrm>
            <a:off x="2541588" y="549275"/>
            <a:ext cx="2016125" cy="863600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/>
              <a:t>B1</a:t>
            </a:r>
          </a:p>
        </p:txBody>
      </p:sp>
      <p:sp>
        <p:nvSpPr>
          <p:cNvPr id="16" name="Rectangle 271"/>
          <p:cNvSpPr>
            <a:spLocks noChangeArrowheads="1"/>
          </p:cNvSpPr>
          <p:nvPr/>
        </p:nvSpPr>
        <p:spPr bwMode="auto">
          <a:xfrm>
            <a:off x="2541588" y="1412875"/>
            <a:ext cx="2016125" cy="863600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/>
              <a:t>B2</a:t>
            </a:r>
          </a:p>
        </p:txBody>
      </p:sp>
      <p:sp>
        <p:nvSpPr>
          <p:cNvPr id="17" name="Rectangle 272"/>
          <p:cNvSpPr>
            <a:spLocks noChangeArrowheads="1"/>
          </p:cNvSpPr>
          <p:nvPr/>
        </p:nvSpPr>
        <p:spPr bwMode="auto">
          <a:xfrm>
            <a:off x="2541588" y="2276475"/>
            <a:ext cx="2016125" cy="808038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/>
              <a:t>B3</a:t>
            </a:r>
          </a:p>
        </p:txBody>
      </p:sp>
      <p:sp>
        <p:nvSpPr>
          <p:cNvPr id="18" name="Rectangle 273"/>
          <p:cNvSpPr>
            <a:spLocks noChangeArrowheads="1"/>
          </p:cNvSpPr>
          <p:nvPr/>
        </p:nvSpPr>
        <p:spPr bwMode="auto">
          <a:xfrm>
            <a:off x="2555875" y="3141663"/>
            <a:ext cx="2016125" cy="863600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 dirty="0"/>
              <a:t>B4</a:t>
            </a:r>
          </a:p>
        </p:txBody>
      </p:sp>
      <p:sp>
        <p:nvSpPr>
          <p:cNvPr id="19" name="Rectangle 274"/>
          <p:cNvSpPr>
            <a:spLocks noChangeArrowheads="1"/>
          </p:cNvSpPr>
          <p:nvPr/>
        </p:nvSpPr>
        <p:spPr bwMode="auto">
          <a:xfrm>
            <a:off x="2541588" y="3990975"/>
            <a:ext cx="2016125" cy="806450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/>
              <a:t>B</a:t>
            </a:r>
          </a:p>
        </p:txBody>
      </p:sp>
      <p:sp>
        <p:nvSpPr>
          <p:cNvPr id="20" name="Rectangle 276"/>
          <p:cNvSpPr>
            <a:spLocks noChangeArrowheads="1"/>
          </p:cNvSpPr>
          <p:nvPr/>
        </p:nvSpPr>
        <p:spPr bwMode="auto">
          <a:xfrm>
            <a:off x="4586288" y="549275"/>
            <a:ext cx="2073275" cy="863600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 dirty="0"/>
              <a:t>C1</a:t>
            </a:r>
          </a:p>
        </p:txBody>
      </p:sp>
      <p:sp>
        <p:nvSpPr>
          <p:cNvPr id="21" name="Rectangle 277"/>
          <p:cNvSpPr>
            <a:spLocks noChangeArrowheads="1"/>
          </p:cNvSpPr>
          <p:nvPr/>
        </p:nvSpPr>
        <p:spPr bwMode="auto">
          <a:xfrm>
            <a:off x="4572000" y="1441450"/>
            <a:ext cx="2087563" cy="792163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/>
              <a:t>C2</a:t>
            </a:r>
          </a:p>
        </p:txBody>
      </p:sp>
      <p:sp>
        <p:nvSpPr>
          <p:cNvPr id="22" name="Rectangle 278"/>
          <p:cNvSpPr>
            <a:spLocks noChangeArrowheads="1"/>
          </p:cNvSpPr>
          <p:nvPr/>
        </p:nvSpPr>
        <p:spPr bwMode="auto">
          <a:xfrm>
            <a:off x="4572000" y="2262188"/>
            <a:ext cx="2087563" cy="806450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 dirty="0"/>
              <a:t>C3</a:t>
            </a:r>
          </a:p>
        </p:txBody>
      </p:sp>
      <p:sp>
        <p:nvSpPr>
          <p:cNvPr id="23" name="Rectangle 279"/>
          <p:cNvSpPr>
            <a:spLocks noChangeArrowheads="1"/>
          </p:cNvSpPr>
          <p:nvPr/>
        </p:nvSpPr>
        <p:spPr bwMode="auto">
          <a:xfrm>
            <a:off x="4614863" y="3082925"/>
            <a:ext cx="2016125" cy="865188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 dirty="0"/>
              <a:t>C4</a:t>
            </a:r>
          </a:p>
        </p:txBody>
      </p:sp>
      <p:sp>
        <p:nvSpPr>
          <p:cNvPr id="24" name="Rectangle 280"/>
          <p:cNvSpPr>
            <a:spLocks noChangeArrowheads="1"/>
          </p:cNvSpPr>
          <p:nvPr/>
        </p:nvSpPr>
        <p:spPr bwMode="auto">
          <a:xfrm>
            <a:off x="4572000" y="3962400"/>
            <a:ext cx="2030413" cy="835025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/>
              <a:t>C</a:t>
            </a:r>
          </a:p>
        </p:txBody>
      </p:sp>
      <p:sp>
        <p:nvSpPr>
          <p:cNvPr id="25" name="Rectangle 281"/>
          <p:cNvSpPr>
            <a:spLocks noChangeArrowheads="1"/>
          </p:cNvSpPr>
          <p:nvPr/>
        </p:nvSpPr>
        <p:spPr bwMode="auto">
          <a:xfrm>
            <a:off x="6704013" y="549275"/>
            <a:ext cx="1971675" cy="863600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/>
              <a:t>D1</a:t>
            </a:r>
          </a:p>
        </p:txBody>
      </p:sp>
      <p:sp>
        <p:nvSpPr>
          <p:cNvPr id="26" name="Rectangle 283"/>
          <p:cNvSpPr>
            <a:spLocks noChangeArrowheads="1"/>
          </p:cNvSpPr>
          <p:nvPr/>
        </p:nvSpPr>
        <p:spPr bwMode="auto">
          <a:xfrm>
            <a:off x="6704013" y="1455738"/>
            <a:ext cx="1971675" cy="792162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/>
              <a:t>D2</a:t>
            </a:r>
          </a:p>
        </p:txBody>
      </p:sp>
      <p:sp>
        <p:nvSpPr>
          <p:cNvPr id="27" name="Rectangle 284"/>
          <p:cNvSpPr>
            <a:spLocks noChangeArrowheads="1"/>
          </p:cNvSpPr>
          <p:nvPr/>
        </p:nvSpPr>
        <p:spPr bwMode="auto">
          <a:xfrm>
            <a:off x="6659563" y="2276475"/>
            <a:ext cx="2016125" cy="792163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 dirty="0"/>
              <a:t>D3</a:t>
            </a:r>
          </a:p>
        </p:txBody>
      </p:sp>
      <p:sp>
        <p:nvSpPr>
          <p:cNvPr id="28" name="Rectangle 285"/>
          <p:cNvSpPr>
            <a:spLocks noChangeArrowheads="1"/>
          </p:cNvSpPr>
          <p:nvPr/>
        </p:nvSpPr>
        <p:spPr bwMode="auto">
          <a:xfrm>
            <a:off x="6659563" y="3068638"/>
            <a:ext cx="2016125" cy="865187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/>
              <a:t>D4</a:t>
            </a:r>
          </a:p>
        </p:txBody>
      </p:sp>
      <p:sp>
        <p:nvSpPr>
          <p:cNvPr id="29" name="Rectangle 286"/>
          <p:cNvSpPr>
            <a:spLocks noChangeArrowheads="1"/>
          </p:cNvSpPr>
          <p:nvPr/>
        </p:nvSpPr>
        <p:spPr bwMode="auto">
          <a:xfrm>
            <a:off x="6659563" y="3976688"/>
            <a:ext cx="2016125" cy="820737"/>
          </a:xfrm>
          <a:prstGeom prst="rect">
            <a:avLst/>
          </a:prstGeom>
          <a:solidFill>
            <a:srgbClr val="99FF66"/>
          </a:solid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2800" b="1"/>
              <a:t>D</a:t>
            </a:r>
          </a:p>
        </p:txBody>
      </p:sp>
      <p:sp>
        <p:nvSpPr>
          <p:cNvPr id="30" name="Rectangle 287" descr="Kugla"/>
          <p:cNvSpPr>
            <a:spLocks noChangeArrowheads="1"/>
          </p:cNvSpPr>
          <p:nvPr/>
        </p:nvSpPr>
        <p:spPr bwMode="auto">
          <a:xfrm>
            <a:off x="468313" y="4797425"/>
            <a:ext cx="8207375" cy="1079500"/>
          </a:xfrm>
          <a:prstGeom prst="rect">
            <a:avLst/>
          </a:prstGeom>
          <a:pattFill prst="sphere">
            <a:fgClr>
              <a:srgbClr val="99FF66"/>
            </a:fgClr>
            <a:bgClr>
              <a:schemeClr val="bg1"/>
            </a:bgClr>
          </a:pattFill>
          <a:ln w="76200" cap="sq" cmpd="tri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hr-HR"/>
          </a:p>
        </p:txBody>
      </p:sp>
    </p:spTree>
  </p:cSld>
  <p:clrMapOvr>
    <a:masterClrMapping/>
  </p:clrMapOvr>
  <p:transition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sz="4800" dirty="0"/>
              <a:t>Zimi su dani kratki, a noći duge.</a:t>
            </a:r>
          </a:p>
          <a:p>
            <a:r>
              <a:rPr lang="hr-HR" sz="4800" dirty="0"/>
              <a:t>Hladno je.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615130" cy="2297106"/>
          </a:xfrm>
        </p:spPr>
        <p:txBody>
          <a:bodyPr>
            <a:normAutofit/>
          </a:bodyPr>
          <a:lstStyle/>
          <a:p>
            <a:r>
              <a:rPr lang="hr-HR" sz="5400" dirty="0"/>
              <a:t>Grane drveća može prekriti inje.</a:t>
            </a:r>
          </a:p>
        </p:txBody>
      </p:sp>
      <p:pic>
        <p:nvPicPr>
          <p:cNvPr id="5" name="Content Placeholder 4" descr="imagesCA3X8BIC.jpg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4086" t="1802" r="18272" b="878"/>
          <a:stretch/>
        </p:blipFill>
        <p:spPr>
          <a:xfrm>
            <a:off x="2522970" y="2701770"/>
            <a:ext cx="3800422" cy="36004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596" y="1643051"/>
            <a:ext cx="6807700" cy="2794062"/>
          </a:xfrm>
        </p:spPr>
        <p:txBody>
          <a:bodyPr>
            <a:noAutofit/>
          </a:bodyPr>
          <a:lstStyle/>
          <a:p>
            <a:r>
              <a:rPr lang="hr-HR" sz="5400" dirty="0"/>
              <a:t>ČESTO PADA SUSNJEŽICA I SNIJEG.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1654164"/>
          </a:xfrm>
        </p:spPr>
        <p:txBody>
          <a:bodyPr>
            <a:noAutofit/>
          </a:bodyPr>
          <a:lstStyle/>
          <a:p>
            <a:r>
              <a:rPr lang="hr-HR" sz="6000" dirty="0"/>
              <a:t>Na prometnicama se stvara poledica.</a:t>
            </a:r>
          </a:p>
        </p:txBody>
      </p:sp>
      <p:sp>
        <p:nvSpPr>
          <p:cNvPr id="15362" name="AutoShape 2" descr="data:image/jpeg;base64,/9j/4AAQSkZJRgABAQAAAQABAAD/2wCEAAkGBhQSERUUEhQWFRUWGBoZGRgYGB4bGhwcHBwXFxweGhkbGyYeGhwkGRkXHy8gIycpLCwsGCAxNTAqNSYrLCkBCQoKDgwOFA8PGikcHBwpKSkpKSkpKSkpKSkpKSksLCkpKSkpKSksKSkpKSksKSkpKSkpKSwsLCwsLCwsKSksKf/AABEIAK0BIwMBIgACEQEDEQH/xAAcAAACAgMBAQAAAAAAAAAAAAAEBQMGAAECBwj/xABFEAACAQIEAwYEAwYEBAQHAAABAhEDIQAEEjEFQVEGEyJhcYEykaGxQsHwBxQjUnLRFTNi4YKSovFDU7LCFiRUY3PS0//EABcBAQEBAQAAAAAAAAAAAAAAAAABAgP/xAAfEQEBAQEAAgIDAQAAAAAAAAAAARECAyESUTFBYSL/2gAMAwEAAhEDEQA/AKtSVz8NNF9fEf7YmGWqH4qhjooAGITn9MQDHU28tzHzwQM40GFUCObT06DEaEtTAU+YI+mEXZsDuz6/kPzwwPEZOkruRsZAt5gHbC3s+8IfU/SAfoRjFdP2ty7D0xphjigfAD5YwVQRvyxQNmaU4V1snhtVzCr8RAnqYxC9ZeUn0U/eIxKpKckZ9eWO04Ze4IwyIU2IMean8hjKoCKTTqEEcifybExLcMuG5KmAPAs9SAfvgjiWVFSmVItI2/UY5yosDg+i8G5jFhXoPYDh1GhlE7on+IAz6ju0AGJty2GLRjyXLV2QyjFSeakifWN8X3sdmWegdRkq5F+kA+9ycbjnYe4zGYzFZZjMZjMBmMxmMwCvtPxgZXK1ax/Cpi4EsbCJtM8uePm2oxrVGdlEsSTHUkknfqcXH9ova/MDPV6a1GFMfw+7YApECZRgVN5MxO0YplGta2JoLTLMYCrImJ5e52FsXr9n1ellytQrRqMQC7FiXpeIqIGmASDe8235YoIqMVj8Mm3O8T53gYuvC+M5enSWlToF8wwH8QBCFFogv4Z+EEgDc3GKPTc523yqVO7FRWbS5sQVGkTBMxJ5ehx5twXtzm8zXKd6FqVCEU7KACW2iByBIgxPPFWztRl1qKSJogO5MtqtsQdIJMWA5b2Jwvo5ZWeKzEMwYgyInrUJJOmQenWYwH0rluLUndqa1UaokB1B2JBMetjbywZj517OUPHU/dSHZAS9UM0XBDRrChQRKg7xbnj1/sTxMaRRDNVs1QVdICkFvImLn38VhpgBa8ZjMZgNM0CTYYqPa7tXkXyeYpnM5SoWptFM10GowSBKtIMgQRsYxbKtSFJALQCYESY5CSBJ8yMfMv7UaDDMtWXLNlFrb06j0y5YTLrTQlkUx6Eze8YCs5/tBWrgCrVerAhe8YsVHkWNuXywu760G9/1+eOSOf3xycZRI7MWld55eX/bEktUJJJPNmO19/rsMD06pAIBiRB9PXHZqsQEvANgbXPl1wG6jgkklies4zEZtyGN4irNXrNIDTvG8C59vLEGZd0LeXvvPUXxxneJW02MTHXed/XCyrmi2K3o2nxNg0/r5YJ4fXgG8Sx9Lx/bCYkdcSUszE/ofLEwnS8ZHiymnpNiJ5cx1jbrgenxE2Akkkx7kbD1OK3l+Ksu0XBE/r7YJyvFVVtQk26+n5/c4Lp3naxBXkefP158vyx0My5Eifl5+Y/PCfMcTDuTMA2HkMS0eJwCJHla/LEU6NV4mD9MbfNs6kaT0+H78sKhxgQRqgE8t4i8epOHvB68jw+KfWJ9dz6DD2XEdDORskHqrR9P74YlXzFBgqkvIEAb3B6Dli68F7JggVMyttxT2/5juPQYJ412kXKIRSpDyCDn5n++Ok4+3O+T6V3gPYVloipWzNShvKCmTEE7sx0XF9sXPs7xWjRpEUu9qCZLvoQHlba1umKMcxVrN32ZqAz8NEE6V8yIgnEHF+MkLpBu1hjU5kYvdr0he3CEwKZN4+If2iPfG6nbKTFOmG8y8D2sSfljyteImnSNQm5IRfzOD8v2io01Aeqk+R/K5xcibXoJ7bMrBXo77FX/AP2Avg1O19E6RDhiQNJWDe0i8EDyJx5lW7W0KiHTJZSCCB/fFiyHaPKVaarJDMIIZZWfPyxMhtgYftPrtmQoVRT1/CFJfSDBHPxR9cXLgXaoZitUphSCpkTbwQsEiZkkz7jHnHE+GrUqFab+MzpZTLCPwtzYDlN42NoNeftPmMlW1sSXA8NzpIAYKRpiQCWsbbgicZvpqUy/bmVGepwF1GkCY3sSBq9hbFDyz4G4pn6mYqvVqGWdiSfMmTA5Y5WsJEDlBvz6j74irZwntEtJ3JoUXBLFQ6yFJXT+GJEbDa5O98dZXtKy02VVpqTOkqukpcsCrKQSw5FtREDaMVlK84kIM2wtEmYe5JuSbkm/ucLcxmYmLemCsxmABGFlQyZ5Ymgunm8xl9dLxpr060MgbSNSzBMN+Ic8ewfsc4NTj96rVKeonTSpLUP8P8F11RLWgEE85vbxR65JgmZvc3nrOLH2T4p3dRKlSt3aUyGRSbFx8PhW4XUZJ6atzgPpDtJmmp5dnRyjLcEJr5GxEGB58seUjtfnswISu5Yg2ppAtvEDpi19pv2gZenkaLVXYtmEJXuiQxGk+KSoBBJUbAXMTGK32Q4otHKiucvWraiZcBVQeIaQC0auXwgiSegjQrub4pXcEVKtd2uLsQfkTbFS40CTB3HiUEkkjzvpAtj1HjTDMhqho06O5DFizAeiwLdDO2PP83QeqYuyAWAUgSDBYQbnzJ58sZ963ZxnrdVCorElmUwDBgQAekiwwOReBhpn8m6sFfwx+ECIG/PnF5vgTM0QAtiNQJv02H2J9CMGEH7vfcWPX6gcx6YkeN1EKOZ3Pty9May7KskrqPKdvU9fT74jaTc7YCY10O4PsAfvjMDaj54zFErNjmccnGsB2GxyDjYXElKmTYCTywGkbHQbFk4P2Br1oJ8K/rrYYtOR/Zrl6d67z7z9oH3xZzaa83UTEST0GGWW4JXf4aTx1I0j5mMeq5TIZOkIRR7MB/6YOCBxWihhVp6unxt8rnF+CfJ57wrsTWYy4EdAdX/pBx6f2b4WlEDu6LvU/nYBQP6QTYfXEdPP16xinQqsPTSPkTP/AE4fcG4FmKl3imvnqJ+RC4v+Ye61mKDMDrrLSnz1H5AYV5jJZJI7zMVGPQAD73OGfGOx9QXWsIv/AOGLDzJc4oX+I6KjKHDAGNQAE/LFllZzFmUZM/DRzVX2I+pCj64FzdTKq0/4fUnaXdfsapH0xT+N9vjQ8NK7/QYRj9pOYcxWiDuQtx9cLYsixdrVp1aAVcsyaTb+Nqj/AIQMC8J/dBTHeZHLhhz7+oCfMrDRit53iJJkNI5E4E/xFuuM6r0anxjKBdP7tRAHIPU//njeS7SZMH+HSpgjpUeR/wBJx5ueIN1xyM8eRw0enZjj2WY6jTE76hVqAj0OgY3TzmTzoKurNqtaqJDi2oal+OLG8MImYEeYrnW64Io8XZDIJkXHrhqnXaLsc+WU1FbXTkCTAZZ21AEje0g/LFYcdMXWn22GayVWi6ha7Qp/lZJDBhNgwdVB8jiv5zs1WplRVUprMKSDB99sShMKpBxt82Y39sHZrhTKebDk0QNyN7iLT74ibh0C5+X+5xnAB3uNa8H/AOGqBN/+b+y4lpZOmVLeERFiWJv0vi4harTi19ke2gyfx01qhQ2kMBEmDfwk79IPLpAFEUUdZVaiQJBUc5tIuI6g4s2V4ZlNIZMuhBEjWWc++ox9McvJ5J45tb55vSrZ/jFXOVXrZhxIEkRptqEIgAIF29LG87t8t2zZaS0aepaSlo1sXF4IUiwgETA9cTdpcvTNGBRpppYHXTUKdOxVgBBHMTsRbc4rHEaiQoQkgDbob7frecXx+SdzYdc/G+1mp9unD+NmZRIhNKqwKkXETuZgnCLMcWZtpAvEHznCYVL47739TjdQXm80agMm5XTN9pn03wBVqNqub2uPKABbawHyGJUSRLSBeGmBttsZMxjirRGkuDF7Lcn3PL7+WCBWa0eeMXGB8cC+AnFRfP2xmINA64zAZE4zScdqvmPr/bHIGKNqhx7Jm+wlPg/D/wB5q1EqZgwNIAZZPIEmSBzMY8cQ3E7TflbFx7W9rBnUpU6dNqS05ENVNSSYA/CIiMFap9uszVMeFV6qrN9CwX6Yjz3HKir/AJ1UHqgppzj8NMH64X0ezptNQiRyB+5YYIXsynN2Y+RGNamFDcezBua9Yx1qufzxe+znHK4VaiuRUiNQAMjz1CD74pHFcgKRUCRPU4bZPNBUALqo8z+WAvw7YZpIP7zo8glID3UU74YU/wBrFcCGqU2jmtKD9Wj6Y8yq8VojerP9Kk/eMCVeLUuXeH2A/PBF67UftFq5gadb6f5Q2lfcLv74prcXYA4XPmw3wz74GrVLYk9DjUXYkm5546q5TwyCTjjJTNhhi1cQAAAfX8sFAZZyQR0x2BiKkdLHE4rjoPfAajGwnrjf7weQj2xo1WO5+uAkVPLERFwOpx0H8/174HFSXXaJ57e+AdcPod3maRUK+rdTdbjYgEfLyx6dwmrVfKrRqqHpxYPuBuBMSI5R9sUjs7kA+epgXWZFzto1bHyYDHsiZDUAALAYRdeUdoMoyjSvhUctz1ufXpir1yRY3Ezj2fivZPXNwJ9T9hhBmP2batqjeemmT9yMVHmArH+XGjmz09hj0Op+ykc2qx1hU+pZvtgVf2eUg4Ae/wD+ZCfkon6YmKohr3vby3+RAw64f2gCKENwPhCCep5kYueW/ZZTJljM/wCpvpYYe5DsPw6j/mUkJHUmf+pp+mMd8TqZVnVjzSvx6mwBkkbkXHsxBkT5fPCfivEEqldACxAtMkeZJlj5kTAFzj3xOA8PC/wcnSkxcUFm+16lvpgU8Kog2Qr6MVPyTQBiePxziZDrrfy8Bp8Nqv8ADTdvRSfsMFJ2WzJv3FSP6T+ePdamUSIOpgDN3aPlN/fEUza4ANuntfHXGXjNDslmbk0o82Bt8rfPCfMuQSuoEA8jI6SDty5Y92qAtazCDMwRvEGft64817Sfs8dWaqtamaZJYl5UiZMQoIa9hHyxLBSqgIJUqQ3QiD8jjTiBsQZgztPT7YzMAzJMmTef0ccopIsNsZHEYzHZGMwEgXG+5jn7YlSmf5SfbE5yLny6SYw0BdybfPBCsbXHsB+Rx3+4HmyD3n7DDPhdN47tHEHeEBn/AJsWKAbjOZ2DEAdEH3Czjj99zLf+JV9mI/MYa8W4Xm6C6isJyIVfyW2ETcXrf+Y/sSPtioIpcMru0lXY9TLfW+GdfgzhQWKrGwJJPyGK+2bdt3Y+rH++CKWXpmNTtPoPzwG6mUZjJKD1YD88Spw5Px10HoGY/QRjgZalPxMR7D8jjDTpdHPv/tgJXpUFHhqOx/pCj6mcB1a0jfEzGnyQ+5OIqtOdljAc5NhqGrbn54aVyXIteAxB/VrRhR3JHLBSVHIgm3654DKVEs1gLnnthzk+z4b/ADK6IJGwLW6jbAdPLGAJAHmcMMvw9T+PV/SGP0gYCwZHsvwxf83MVanoVpj3sT054sfD8vwRNqVMn/7ju5+RDDFOocEkSA9uqhR53JxKnDFmDJ9JNxytgLpnc5wU700aBACUJjyBIUc8eU8V4TTNZ/3fX3c+EOPEPIxOLSmVolwLk3tqvblpXU30GHmS7J1GErk5B/nAXp/57g+dk5YBJ2DV6NbUw1EqVUnZRMn549YocQbSCYA64R5Ls7WUAuaNNV3klrAf6Vpr02PtiHPZ5U3qVXUG60QP/aWIHrihxnuOFRPeqo6/q31wrpca774XrVBzKByP+hY/6sLhVFSe4pFSL6q6T9aimSfIc8Grl6zR3lUxEEKgUA72i8+kYKmq5Nok0h5GqfyK1G+2OaTER4iP9KUXIPu0jpsv+26OQRDqNyfxFixj3Y/2xI1Xe1vSPa4wElWglp1N5MzFY/o+H6fLE65sAaVAUdFEbem2BEDHyv8Aq8RjlRJtf1/2GAKq8Ra4mPIYgFRr7/Sf740lP9TjConc/PFRnrONMwA6/wBvyxpnXVci369MaqKIu0b7T9Lx7nFHFLNKUBAkRa+Kh2nyD1ll3Z2MilSpgKpO4MyS3huSYAGLTVdZCmQDYHz6ep/LFa7X8ZFD/Lg1yNIWZcLMzAm3kfXGaPN83aE0RpsRz1WB3EjaMC1ze+/lt0j2wTVqu7FiZZrn/cnniP8Ad9RhYgfExsBz+3v5YwgUjGY3pHXGYKaavX541pJ5E/XEoqs1lE/0j+2OqlCp+IRPNiB9zOCoVpsDsB8hhpwniz0WkQfmfthU9GPxL7EmfpGOspSB3Jny/vP5YosHG+PVaq+JiB8h98VGpTk4bVaBawk+W+JV4DWIDd0VHWCPqxxUIf3b1wVQyqxJJF8Nm7OsFLM9NIMXJJJ6DSD98T0OE0ZvVqOdtNOjzPKXYfbAJQlMHmffHQ0xYe3zxZsnwATK5dwswTVMyJiYXSB1mT5YY5SkVOkVAsW0pQSbGwmCZ3mT88BUKeQrN8NFz6IfbYYMp9n8yw/ySo6tCiPVmAjHoKdlmrKXpd5UI+LXUgR6KQT6AcsK34ZUuO6SmAbSihDyvr0s1vKcTVVE8AKMA1RL/wAkuTafwiD88F5fg4Akq3OZ0oPIX8Xth8vBGWwrASZOlHHnFnUHc8vfBmQ4DeRoM2C9ypY8uZMHnM+0YorlOhTXaL8lUsQP6nAUmfLDfK0iR/DpQq7lnHvqFMQPciMWzK9jVCBq8mxgstJRYSfDGpiAJ3nngfN9maCk6XDG4CU6QsDJu5k23jAKchTJEELBAJJqooiAdzVaBBsdO+DcnlcoxPh75pPxNUdJ/qAYREHbngmjwqooVWkBfhJNz0kKASDexPL0w0o5EHdS+oQ2rVB5GJqEAC34YP2ImovpWmKSUAWuYqGmoE3KjSWbnfSBbEXEeHZqqqmhVSjzaJeZE2lAI845mcOUyNPQKYbWYEQAoGxg+GJ33HPC5KNN3KtVZQssVuoBEi5TlIuDAOKN5bsmxT+PmqtQgeFUWmAT0B7k7/q+MqcPWm3h1r/VUMH/AIRAwUUGkGC4WAWQ6afUiSJB9Cd+t8C590mCrJZfiY6tged/SYsdsBCzXMnY7j+/1nEAYXO55zPyuemO8zmBIgAR/M4mLevvEX+WBs1xFUhQ2+0D3iSfywBHeCxPyxupU2t/f/b/AHGBBmy3WfS/PoNsYczBAJBvH6FydjsDgCqiWtJm0+EY4SqCF+Ik+Ubb3IAt68sDVSWYWHiHnNuZsOVoj7Y6DeERIAPMCd/L9dcAVI3JnyEfUjHNRuUcrEcvYffEREwGGw3O4tPMTtiKo6CyliSbxYdLmIHkMUFVpCeBkLctRJHLeLnA9StBAMT5SBflzOIGqGSsekHb3G8Wx0HggBBbnq6be2AzMZZ76goFjYTfcc+VrxywvzLFpZgCwtfcX6yRsZiIwY1Vm+JPCf8ASet9t/zwPmbKzFbAbbW3vv02wCo8NoNJqU03O8EHqZ+UnFT7T5TXVUUmTuwAFUGAOvhsB6jfD3P8TUimSTTmou5mxsZDAWv8UEWwv4hXSpMLquQAeekgCwO3mbR8sZ2BNl8uFUAohI5lt8ZiQ5SqdkaPOB9NQxvE1fST/B8xzBUci7qn0ZhyxyeDfz1qII38Zc/9AI+uGPEcnlk+BlqNN41tPvIHngfL8TZCWSnTVogHTt1IBY9dtvLAxocFUFQe9eTsqBJHkXM/MYbcO4ZElMupiD/EqFtyeSwhiL3jCluKVCZ1BDEEqsTubiw5nlzwVwvjRourq1XUvwmRA9F2GJq4Z5zO1/havSoj+UEz0jY/TC+uUbetVqLz0hjf/iKiMd8Q4x+81e8qmo7mATabWGw6YnSkkWXT/WB+bR9MNMAALslIeruD9FUHDCj3wBJgA9PCeQ3JnHBzVyqMW8kSJ9ACCcZTo1pEUKgnYlIn3JwEy0Sb6SSfOfzk4YcPoVC1kG+5H+2OBkqwALFU/rZfTYMT8hjqhw12uzoL7wY531MB9MSq9U4PUpmigNNSYvUdTTpn0kX+QnFW7SUjTYmmErMdmMlfYCBNxacWPsdwoqhbVNM7SykgbmAUJAMyRI98VjtYCKjKjSCTAgkAHkQRvOH0yS5Xh1UkGDqJ8Xh36adKz1sbYe5LJVAAe+ZSAB4CJEnqwLH8owLw6m8IWZhAmShUdR4Zhuonl0w2pZmgACSYjzte3wn6X2tvjaJcraZ7yof9TEnfcwIJEc4wJXq1DqGhATtq8IAkjkpAOxnyx2Q2qWqtSO6gAgaSPxWUkkC+o2nHYoUlN4YEjUASTvYythcbz5YoFzGfVQWZlkQAGYxOwAMzfed9/aZ8zpKmBrOys0LJgRJYBxv6TzxI+SoBYW0tN3L7WMhtRE7+3LB1HMmmusLSe5AIVhIEGSZ8/wDfASDPVdZmUA3irpEQOZki/MAfnjvMuxhaQUK066dN11OTudQTYaiTqj3wBUeUBVQkgsAummZVmU6m/HJOwB3xxl+HmsKpFQoEF9RBG1hMR12v88AwzThEZC1FG0EKApdwOStUEKDaPzwrWoxYtT003p6S0LUYQYBjwkgGB+PmMbQkUwUSmyqPEDTebxIZiTYiBIA+K2IgwKgaFBUNcOZJN4IZIgbA/wBhgImryhQFQCSdQW4br4iRYWjzwOjC506iPiOkHzNpgem5nniX92ES+5iJaeshRsd/5cbGcWSqimI+LaZtyAMWg8txgI6ySOSnnpIX6XXbyO+I6dM6CYGrbcmOXL9XwW+eW4KARv6kf9scGsCARsLCGNzzsN8BGygrBFrW+ET/AMO49SdscrVW0RqIMeK+/Lko9uWNlYmEQDmXB5+UmbbbY7DqsnwrMDkJ6R1t97YDVdmaB1jzH0/V8R6VDGbgcgBuRYbE+eOqNdTcxHLqLm4ETviVHETAv1Bn5el9/ligdq6sSB8OxJUgTaAOp5e1sS5ggLd42knwj7zGBq2aAI0KJ9L+ZgAx8uc46en4pYgHe97edo6QMBEGkfGxki6gxztJ8ox26kgyWKgGwXUTy2APyi+OCijx1HYqL6mIg+n2t1544/xcQvdiEJIDGwF72364CucU4pRBFNaaqdPiNSnp0r1N+Rjy5b4hyvDaDqpU6w8SQxUMdrjcb4s7Zam0sVFRmUCTto+IA3254UU6qLUOinTDSTCiNIv0sSSTiYgKr2Ro1CWRGKnbSbWtaW6jGYaDjqfirU55wyi/u2MxcgqVSrS5B/mPtGOR3XSp/wAoP2bEKVbQFJ9BjqqHB+E+sGPsMcXVo6f9Vuqgf+446pVk/lg/6pb6LGB6jOdx9McorkgAMT0H9hgLE7KaagaaYm7AsrEWsfDG3lzxqjVpFWhaZO6CDb18ILH1MYDapmSwWCpHJYXymfnviZeFmPEVQjmzi48gov11YsQZl+KlQYKLaAADb5C4mTHU4YntILaTJAFyIAOxgQT1MzzwjNdKastqjMANWmy85BsSfp64Ky2fpqs6QIsFUXPmXJ6dBi6YaHMVT4jpUR8RGm58zJ6HljnLZlpJUqxEHxEXOwhmHT5dMCZfjatZlYiSYkt6byZwLmM7NSQYuLjneZkqPtiWwx6r2ZbMkGG1CGAXWAwIIglZUiL3G8iwws43lwhKq+qJ1EohINhBKkiefLmccdi+GVK7B2rOIa8EMhH8ulUuJ38QABHtL2poUhWP+dUYbl2JNifhABhegEfLBC+kaaCmzms5M21BFBIgiRM2tblhpSyVSsFVAlJVMhUUEzcbl5NjsYvhClZAQZZQVsQwkTMGCBOLJ2Xp0ajeGozFVM0wSS4kGTO9iLGx62xtHOWA7xxqqVNPhYmkFEyLSrLFtVpbYYkFSnqK6md2hVXTqYgkyN7bwCBa8kTOCK2WXviK+Xp0+9ACy06YkAqs6dV+UcsMaPAzSOpEVjv3lY+kDu6Y8XMiZiPTFQtr5RaV6j9yskBW7vn/AMYIJEb++I6+YplP4TmoVIMMFWRK2NQkgQLxHIThmKRzDvTQNRVCdLKkITESdQBB1arCbcxgKrwHLiiVzbqagJKsKxEkeQAgEgWOojrgIqJ70BtA/gklgBqXeIBUKsCfhIbe2OcrwnvHLtTIpKQx0qVDqAzAem2xjnvbGsnxRKdMJ3VSiAZLJ8bFrqNVjHlDSAL88A1OPCjVCVUzQWNnZhqkRMkfDfYDl5YArj2aV3Gh6hIW4FSYv/qXYdZ54WKNKlpN7y738t7AT0x3m+Iqw0/u60gAIDHUxEmDJbnJ6e+O6GegGnRpFnaPh+K3v8MkeXPARuq2CuoBAliDMxy635yJxGoRSQHlpHMD6A89uvTEgo1EciqvdNFxqBA8jFh8uc4EcDRpRJ31MFUCd51bE3FhgOazu7aKYuYklGJOmQY2A6Tf6Y4bKkWd9M7lQwI2trYnn6YPoV6iKqrSb4dMWiTtJ5cycCV81omSNdtth6GDJjfngO6rosAOvLcj85k+wxHXdVUEK1QzuAGbUZjw2A94AxBVQ1VKkBg0AaG0tNtmJHTfeMS0OHNTGlVFJVgnUdQJ5KpJnfnfAcZhiRcaVaDeZPlpU9fO888FHiSRpXU5XcwAdunvt0xAuRYvqaNRFiJEedt5+WJmhBYL8JJ8t9xF9t/PAQawLgopnfck9ANXp0xqlXYswJJj8WkACd97RblgY5yk19VLUFtaYPnyiffFb4R2rhRSr6nd21BidyDtt8MAYauLPSzBUjvGLE2iVibXH4vLE9N1BIJk77gLJ5QBJJwtfNM4DKtNJJuxFtjIgenyxB37QAHVg2wEkmD1J6/LDUw3rVkUxqCyIkTqn3EYRtRprqLSSZudMbTsZubXwXxJatQI40qNUEE3i4sYMmbWGEPEqxqEojK1yZZvFNhzjSOWLRLW4W7GTmVBtZVsLDaDEYzEzZhDvSkwBNhMCOfpjeAr7rSBELIETNiesQbDB9WsoUvS/hwRALHUTeYAMEbXbAmT031BdiZeeXSCLnzx1QfQwLhWAjwTvN+U2xxdGjmqwIOsybi/W3X6YIFfMA312EkEcutxtg6rnTqH8JFKiBpaIBm1t98R1M8oVgwUlvcxyAm4M3mZxQKvE6hgA3J8gPnHzwXl++LQxWY2gGf+X74EGamyADlJj8/ucR0syZbW1yBcXNthYgD64mmH2Wza7aaZjcvYz6cx6DEGezAB/CSbwo8O/UwcL6TLIJUsOk7n2GD6fEkJCVKZ0A2VdwbTBMna0XHlhpiKhniIPgWbTz6bC4wTQOohaY70/wCmRHuRA/2wqFJjUkKTc/gmPUbTGGGdzlVEXQRTQACCFDT6C5HQ774aHA41Wy4Ck1k3+CqpEekffENDj+lmbvGU1PiYABoEfiEkbC4ueuAP8bLaFakjCBz1MfUzY+WHS5dqqkd0q0zYyAXB3nVaNvWOuE/iN8MytNwShJckBSaYYGZG7c52w14Rkv3aqIWk9RYOplaF1EwCdWlWkc498B5GklERTI22WZPq5+wgYJXMqlI1GZKU2IFw0TpPKWub/LG2Vry/GnrMvhyprCStNlJfzKsDFxzwRxPPZ2kRVbQFjToF1k82tNvUYW9ieGd8Gdkc0qi/ExK6o2KgQQsE7WPthxxj91amwb8C6QXSq6rytsCfOZxUIszxVsz/AJzqVQhygIRYuIkjUZnbf54X5Ph1StU1U6RNJTIE6dImRDuhDyRa2ww+4BwOi2V8P8KCdVSxZ+YktcDYxPIYL4dka5KLWSlVpJqhyxLbyLbdN+mChc/mahpKlZTSAcnW9QOxiSCLC/ywpfPKrd5rlo0l3l29mPw26RgrjtHLVialN1VpOqdZDcthblyxXqlJEQn+IwJtpQhegktJIxUHJmpVkpVQdRDGVQiQQbs28eZ54zMcfqDUNXjf4mWFkARcrsB64HyGcqf5aICpvpcWDDmCRA9hiHP8KqGQxpaj0n1/DYeuAPyFanUH/wAwFcadIMljP82otvbz5bYgzOQWn4aagixkyWkXJMyB5YXVgtEKQWNUrAKgEATYDrfnucSZfhxIBes5c7jaOcN09sFT0OHhlJquxa9g2lV6fDBPqcCKi95pCDRzLVDygE785HO+GNXNPJBVSOek38wARfAIpCVFPSgHKBe+xt1m3liDrN3IFOqtNJ8WkfUX3xmeztJUPiaAJJudvKZP54gNdxqkVCSTZbD2mY23wdkm10/4iKDyB8RHTV54oXU88O7B5k3IlTHpdtt/XGszQlAQ9QqN9NyR6R+owY2QYaSujckwNIjl4Zg4Dz2cJOkUmYLaAdI2vBBEicBxxGnTelNNEAMCKkaiRYHf33E4RVuzJLq9VhCnwjVytYAGRhlTpVMxLEU10mAOYAtNhjDktTEvqaLiQIPp5euIOs3k6ejwkKRPhYmJjocCUaLnUdAhTtA1MPKDjjMFCQqKQZ5i1x1wRw2oaWoaVJJEtO3qNxgIS1UoNaBN9AgkmOZVRbeMV2rSFXMlQBTBNwbfQgHflGLpWZ+TBajIYv4dNp354TcSoAqRTYmozDxWJkcpH5YtRAmSYAR3ew5N/frjeAKeWrgQUk9SRjMRTOnkEBJ0o3qWA+q45bLqPhWeugeEe8ycdGf9sEPUOnT8KmPIGOvX1OMtFtWkTILFQRbwkD3jfA44de7qR0Eqdt7rEYdZbLs48Jt1J8Pz2+U41Wy5SCWRiQSVjbpJN49Iww0to5RhDtUWRYBdLH3BgR6zjQ4YzlnYlRuNUEnpsfLpg7LZI1WKooLBSTBM26Xj2wbluC28SoIm87dLDe/niYaRUcq+oaFaQZHWRecFDh9VySSJWLs4B62vhjVpIgKFLkT4RO4ib7fq2BalNlAXS6ruzES0jbTIsI5b4YajoZSpTnWHg28MGZ3vNvvjpchqbUyqoFoHr+IkxOI6tR7DVPUWHzP9sEd8zHRAVViJU388MNN8vmaKgagpMbL4RsYHUAHzv0xy7kDxUmg89rEA2EREXkjbA+bRlQFF1rszQq33tzwAufIEGm3qLn5kYqGeX4rcAQE6RJJ9Tt7Yb10phPEo1XiASQeUr8O23ScVejnaSklu9iLjSsTbr0tg3/4ipLEF7RbSB5yLm+Av/DcjXaiKhq1FWmDpRdQLHkFV4Ect+RxJk+0NVJ71GqSRp7w6ViwIC3k+YxSsn2yDau9qMVt4TUcE3vtYW88GNximTCVHpxp0jvJjVz8UGADJvjSLlxSjVqIe+r0gs+ECnJANhEmZ9MJc13uVKqlR6gKEhW8KXMEACL359cBpk0/+qViLwQN+skzgLimeql4JattpgjTPXquAMXiNZlJKaQdhK8+vMenngKgtaqzAPGiSbkKp2sbjqcT5rhyqgdqjjw/ADbV1JA2nAtLN1FTRSCHUZBJALX5CLicBMqVQrFKxdiR8NltzJY/bEGcfVapUQVDeOkbXG+J+HZgmppzbxI8KICLRJLECRjrMcOJYuirpMsNGq/STigvJcCIQtUqMDMvoAUEchETzwlq0Adfcp3kGDqc6pPInqMSLxOpUPdorlzIYElQv/Y4nyFY0nZGWBMTvLecCdsQQUOF1FYBEBOmSxc3JuQByM88CCowkuwRif/DGohbyNpJxZa2aWmQDz5xjtqoHTAV1eOKlkFVwD8Uc+hJ9tsYazuLI4TaYIPMn5dZw7q5pIKtEESf74FqVtNOaMc7MT9JNsAoTiTmIp1KkQASYA6kxvjivxQ69llfMlZPWBYx1xPW4q6wCuq0SNvY44y3GBJLDSGIAH0mcADmM28EiossZOnfpEH74PamYFySQJPr0nGV4ck0ysLuygGPy64X5hvFDVGZgbRc7WwHGeXwkXHtG3nhbkqsMWdHZGJ8QY3Ite0iMG5ykBLsxHP8AiG5/uJ5Yj4QajKxZWUMQZAAX2A8sA2zT0jGsLOmBzOmNo6zin5xiH+HQeUSPvth/xVKbd33asxANwL2vebYUZ1Cza6iNpiJI0iR6YUhYdRvqPzxvG69DxHSraeVjjMRVkeozCVWAdmYED2Xc44piD4jqO3isJ5WmPnjvMVGgtNw0fSZwKZd9BO/P26T+eIplxHOCAJ+G0AmLbxNo9MDUhrQkARMEloIHMxMnGfv86KZUGNiduf4enlhmcj3NMAENI1GV63gXsB0wEvCRbwaUAFyQAxFzaT57+eIczV0hoq3namLAf1GZ9sA0KXeEarzN+cjz6eWG3Fs4CQNABCwD5AdIjF/SNZbNs5DKANH4jfyvbEtbPVLhmX+lYjzJk364Xsp7tG1GXmQLCxjacCilBt54aDnzAb8XOdITT6+UeuO34kG3WoYsfELjkOmBaOZNMkgAnYahMf74mNQ6oECTBsCPYHbAT5bOLBmnp9DP15YnSANtUW2vhZSzjswQkWsLC3t1wcCQypJ8X3HOOeCC2ytNYqVGpadUlHG1tz/N05YhyvDqFUM3dBQt5AiR1sNzyGOMyoQMzS87gmJ2wPTzdSoQobQjXgC4i1jiifh/AqbNqSnpWYDNJn0WRfB37sQS2hBML3mxj03nAmayBST3jGy77eI4JWmY0kg7wY2jpgO81wxmEINKj4jpEm8xJwvTglMt4mcQP5oJ35DbDA8IZoJrORBOw32v5YGq2XUbnYECI2GAxqlNwFALkA/CSHgGLnp98ZmOGVHp6lX4fhvDLA3Fp/viLO59sskrBLkSxF/hnfp5YM4Fnajklmnwi0cz74BfQRKSlqVV3qta5v7jC/McYz9MwS46AAMPp5YJrVAlc6RDHcgxzvbbBWWqCpUWQYBa0nkLYBfkeL5yow0GJ3ZkCjzk46FbN/5minMm8AGRaYn64Znh4YrcgMsxMwScK8/w9qb/AOaxtMEW+WADft3VBhikj1xlLtBXzTaaYBI3K7gevIYOzVRFpalpJq0kSRPrbEvDqy0aBanTUMEuRaed8BJVyYpIupajVGsSrFonlHIY6o021ITDS0adcARa4i+JAxqUw5ZgzDUYMCeVoxFk8mzIWNS+/wAIxRzmczTFTw3Kg6lB8PW2Fq8eBQnuz4WFvXnODO0PD6YhlXSYixIB9sKRw1GEXAA5H74lBKVNblAGpczyU/KxOO+IJTywCgMzMJmLzzwMOJmkO7UCOZNycS8FY13KVLhFkRY+5wHVLvKlMsEQgCRr3aLxHL1xLmO0qUaY1jSY+ACCDg9VXWVCgC36GKj2g4ahrNvAFhJOL+Bqlx2ppvBkzJF/TElTjtRxDX6AC3y54Xu0AKAOs88FcPraGmASL4zqjk4q0f5THzxmI34xUmxA9sZipj//2Q=="/>
          <p:cNvSpPr>
            <a:spLocks noChangeAspect="1" noChangeArrowheads="1"/>
          </p:cNvSpPr>
          <p:nvPr/>
        </p:nvSpPr>
        <p:spPr bwMode="auto">
          <a:xfrm>
            <a:off x="63500" y="-795338"/>
            <a:ext cx="2771775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5366" name="Picture 6" descr="https://encrypted-tbn2.gstatic.com/images?q=tbn:ANd9GcQmRqaE2GtQ1AEynA7a0BOvuoU3V07f0h8KqFm-pHy2SA3FO2W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3356992"/>
            <a:ext cx="2428892" cy="19248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r>
              <a:rPr lang="hr-HR" sz="4400" dirty="0"/>
              <a:t>Uz more je toplije nego u drugim dijelovima Hrvatske. </a:t>
            </a:r>
          </a:p>
          <a:p>
            <a:r>
              <a:rPr lang="hr-HR" sz="4400" dirty="0"/>
              <a:t>Padaju kiše, a vrlo rijetko padne i snijeg. </a:t>
            </a:r>
          </a:p>
          <a:p>
            <a:r>
              <a:rPr lang="hr-HR" sz="4400" dirty="0"/>
              <a:t>Pušu jaki vjetrovi.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data:image/jpeg;base64,/9j/4AAQSkZJRgABAQAAAQABAAD/2wCEAAkGBhQSERUUEhQWFRQWFRgVGBQVGBUYFRgUGBUXFhUYFxYYHSceFxkkGhQUHzAgIycpLCwsFx4xNTAqNSYvLCkBCQoKDgwOFw8PGiwcHBwsLCwsKSwpLCwsLCwpLCwsLCwsKSwsKSksLCwpLCwsLCkpLCkpLCwsLCwpLCwsKSwpKf/AABEIALgBEwMBIgACEQEDEQH/xAAcAAACAwEBAQEAAAAAAAAAAAADBAABBQIGBwj/xABNEAABAgQDBAYFBwYNBAMAAAABAhEAAxIhBDFBBSJRYQYTMnGBkVSUobHSFBUWI0JS8GKSs8HR4QckJTVDU3J0goOitPEzNGNzRLLC/8QAGQEBAQEBAQEAAAAAAAAAAAAAAAEDBAIF/8QAIhEBAAIBBAICAwAAAAAAAAAAAAERAhITITEDUQRhMkFS/9oADAMBAAIRAxEAPwD0vRLopgl4DCKXhMMpSsNJUpSpEoqUoykkkkpckm7xsDodgPQsL6vJ+GA9DT/J+D/usj9CiNoGPAzR0NwHoOE9Xk/DFjobgPQcJ6vJ+GNQKiwYgzB0LwHoOE9Xk/DF/QvAeg4T1eT8MagVHQVAZX0KwHoOE9Xk/DF/QrAeg4T1eT8MatUXVAZQ6FbP9Bwnq8n4Yv6FbP8AQcJ6vJ+GNUGLeAyvoVs/0HCeryfhi/oTs/0HCeryfhjVeJVBWV9Cdn+g4T1eT8MX9CNn+g4T1eT8MatUWFQGT9CNn+g4T1eT8MX9CNn+g4T1eT8Ma1USuIMr6D7P9Awnq8n4Yn0H2f6BhPV5PwxrVRdUORk/QfZ/oOE9Xk/DE+g+z/QcJ6vJ+GNaqJXAZP0H2f6BhPV5PwxPoPs/0DCeryfhjWriVwGT9B9negYT1eT8MT6D7O9Bwnq8n4Y1q4lcBk/QfZ/oGE9Xk/DFfQfZ/oGE9Xk/DGtXEK4DJ+hGz/QcJ6vJ+GK+hGz/AEHCeryfhjWKoqqKMn6E7P8AQcJ6vJ+GK+hOz/QcJ6vJ+GNaqKqgMk9Ctn+g4T1eT8McnoVs/wBBwnq8n4Y2Hinioxz0KwHoOE9Xk/DHJ6F4D0HCeryfhjYKo5KoD8w/wr4KXJ2tiZcpCJctPVMiWkJQHkSiWSkABySfGLgv8MP884r/ACf9vKiR7H3Tocf5Pwf91kfoURtAxhdDj/J+D/usj9CiNkKjwDAxdUCCouqALVFhUBqiwqANVF1QIKi6oAwVF1QGqLqiA1cXVAQqLC4A1UR4FVEqgozxHgVUXVAFeJVAqouuAI8XVA6olUB28R4HVEqgCPEeB1RKoAjxTxxVFVQHbxHgbxHgCPFVRw8VVAd1RKo4qiqoqOiY4JiExwTAfm3+F/8AnjE/5P8At5USK/he/njE/wCT/t5USPY+39ED/J+E/usj9EiNkKjynRXbSE4HCghVsNJBy0lJHGNcbdl/leQ/bEpGrVF1RlDbsv8AK8h+2LO3Jf5R8P3xKkalUWFRkfPyOCvIftjobeRwV5D9sKlba4XFhUYp6QJ0Sr2ftgZ6RcEe390KlLb9UXVHml9IV6BI8zFy+kSxmEnzENJb01USqPPo6TcUeSv3QdHSOXqFDyP64VJbaqiVRkjpBK4nyMX8/wArifzTEqVa1USqMv5+lfe/0q/ZHY21K++PJX7IVI0qolcII2rKP9InxIHvg6cSk5KB7iIBmuJVAQuLriAtUSqBVRHgotUSqBVRK4AtUSqAmaBqI4OMQM1p/OEEMPEqhJe1ZQzmI/OEUNqyv61H5w/bFpT1UVVCR2tK/rEfnCOTtiT/AFifOFJZ+qJVGeNsyf6xPm3vivnqT/WJhUlnyqKJjNVt+T9/2K/ZAj0jkffP5qv2Rakt8F/hd/njE/5P+3lRUC/hSxKZm1cQtJdJ6pjcZSJY17okeh9F6PH+KYf/ANEr9GmNIKjM6PH+KYf/ANEr9GmNB49vDuqLrgbxIAlcXXAouAJVFVRw8SA6KolccRIDquJVHLRIDquJXHBiQHZmRXWRxFQpBesiGZA4kFGTiCMiR3GCDaMz+sX+cYVinhSGFY1ZzWo96jHHXnifOAxIApmniYoqgbxHgOiqKqjgmKeKO64hXAyYp4AlcVXAyqKeCC1xK4E8UTFoFrjkrgZMclUB8s6cH+PTv8H6JEXHPTb/AL6b/g/RIiRnLSOn1Xo6g/JMP/6JX6NMaHVnhHkdj7RUMPJFTNKlgcGoEM/OS9VNzv3Wte8e6ZanperPCJQY89M2ioNvKbmCO5nZ/KOjtdQu/DO3kDnFpdUN+gxVMYR2ur7xdn0ZvCK+dF0u5vqSwI5PnEqTVDfCDEoMeeTtVRa765+DNBBtThnz/d4QqTVDepMVTGJL2yq53rclH8axQ29zL8P1iFSXDcoi6IxDto3L28h7R+Gjv59IAL56EHLk3fEqS4a1MVTGajbvEgHuN/ZFnbtsx5CLyXDRpimjP+e+Y8v3R1888SkeX7IFweaI0Iq2uNCk91MRO1HyIc6WgXB6mJTCox9rqSDaxB97Rwdpcx5fugtwcpiqYAdogWLPp/w0T5f3NxtEOB2iFMCGM5P5R18p5A+PvvAQiKaOvlA1D9xb35xfWg5JPmDADIjlo6OJHD2iOTih90xUU0U0RWJH3T5iK+Up4HzgLIio6QsKySonl/x7YZRISGqCnIdhdhzbLXyzjxl5cce5aY+LLLqCRjtOHJ5DibZlgwzN+Ah7CYVx+UBc0rFnvuk5ebwMBK+0ohJDixY7xaxJBZtR4jIc+Xyf5hvj8b+pfIOnKGx04O/Y4j+iRobiJHXT0D5wnMXG4x5dUhm5NFRtjNxEssoqZh6PZaFGVKa/1aNH+yG9kaKZyk2Jd709ZMBPB0oWCDE2PIfDyS6z9VLuOsp7AJDgZjL90aWGSkdpU2W/2ZalEm1361R0cxvblntkTphswQjklZfgBStalBm7o6StQIKVqzzSp2BtwF41Tg5QQ5MwJyBrQXLv2RcX0hNOGSaghbl83INsnBsczd+MLCilF2qe1ms1tXH7ucXMw6xmL56Auci9uOkPSsEQLLZz99I8wCdY6GASQ/XIB+6pYB0uBcK98SxkKmHIuSbvnb2wRCyLqcg6FRYuNbHlDk/CamYnNgBSm3MDsnw8YFMwYSO0h9EhaFFuNja3FjCxU+WgJcJTwKflEtai/wCQkBQ5m+mUKylpLO+WdIV5Awx1N3ceBQ7dyH821hjDYCohMtQUTkKXtcsagBleLYBOCKQEKW73FKQ4vmyrkW5XzgUqcCWW7cQXIHcDDg2dMdqQVAkBHVpW972CSnN9dOUKJw28UqBDXIA3rXZrX90QcLWAXCjyBH6nPviyojMi+TXPsdu4xyZTiyV8SWd4tMx+NQ43sMmByiidaNRflcd7Pnlyjrrn5cC597Zd8UqcKGzIysLd+73amOUk5j9Te0NEB5eMpALMOILP+/M2vFqUyKkq1AO9d87GkP77c4TM1QFLhmbQnixIvzYxynRyB+LnjAN9eaj2e4snLQu3CACadB421ubQJamNiFWzFh7fCCpw61B0S9c0l+R1sIti5c4jgTwZ7M7lwzaQVM0hi6QdMiX7h3tvQl1hAB3gL5E2fNg8DrHFXLmf1QGp84LCaCQAb9hB8rAjhYxSceSWFVhowa9iWGVxrCEueE3UgKDWcqtm1kqAe5z8o6GJAI3Ugf4m994B6fiwGKCshwTULPyLucjwjiZjSbpNI71W1Yku5zHhHMjZE6YbIKRrUClI57zqOuTx6HB9E0oYzFlSswlO6AzHN3J1cNGWXlxx7lrh4c8+oYA2gsNfPiQR5F2htKcQbgFNvtENnowsL6R6PDSUE2QUqJYEggljYh3JH476RSSDU7Wu+dvtHWx/ZHNl8v1Drx+J7lnYTCTM1TWGtIcO4Sx0JfQjWCqlkApANwAVXdyWq5Cxzt3Q3OoPaIYZBLBzrq57+5uMSZOQkcAWexcnJnGQy8o58vNlk3x8GOK04NFVdSlMDq4AGYCQT5t4wfrDuhApBzZgu4qsHyBLXduEIjEjeYghnNgCAOGdubQrLxrKCEIqKmZgzm1PczC7ajjGfMtOIbE+eoi7A5hDEuoZVKtxyaBYdY+0gFR5KUASHFSlC55ltLRz88oSVJMxJUO02QtnxFyBmctIXM9KqqluCxD3KdRfIAEOw1MFfLOnaWx84M3Y1f8AokaxI46aqBxs2nL6tje/1SL3vEj6WH4w+dn+UvabJw5GHkks3VIIekm6AX4tyjQO0FgCg0UjRakgjRkWJvq5yhno8/ySSAbmTLsUuGoDXVYfjjBlSEM6hvA8EgeYLxtblmCPytRS7zS4ZSRMWganeATcX4xxMrUjq27gobxfgS+gHsjUl7NSo5nU3BKdcjc+cXM2TZih2ZiA9uHHn4mFpTDIfdupQsCm6Wa3CwDaNBhPmS7MQBoZYCdHJCrFxbWDL2ZSeyfzSBzdxHKNmB7hg75L14vZ/CKnKsXMSsVmgtompBHEhITSb++AgIXYFidCGy50xoTMHV2gCTZyQ7adp6chYECLVsi4pACcyXSSDySEhIH4vEs5ZysKlS90pR/bpHlxhlMuoECahBcdohJHfUBo2RLvBZ2zCQKXIDM9NvDQQOXs45sQeAJLcWezQORZOCKkuFygDqooAtwBNzno94X+R1lgqVmbApDnJhUc298XNwoCnrDvZJBfm5SA4884r5IoliUgk3USv2mktplAtasKlLE3SXakpJGjqS7NrY8I56sEP9YQDuvp3XpA7rx1J2QpJdw+YNjyfN/AiOl4NQSE1CnxDd26z2OpgE0SL3SCKmL1XL2Dg8oNM2cVDdlXz3RMdhn2iQ/cI7VLJq3yGyIIvzdJ55sIFJlu4qqJ4Eg2uWYFwz6HM2gWFicCi4TLUhQG86gQ780P5HSFTs5Tm4t335gEB4eThyAHKaX+2xyObkAtnkY6OHcVdYlyblKg3GxeCWRGzgL1pta7h/ZreCIwCT9pLs4ZSravlfLSHEYUuKSFBhdx33uXLcjDWH2RNUlwPtMHVbQ3pYjP90FY6NhlRO+Bq5fzu0OJ6LFh9bL73A8y8aWH2LPKru2RNSUs9rnI55Q7iOhKnqKgQQDuIfgB9sD3ws5ZcjodZX1kpTBwmXMSVFR5FQHtjS2P0HSl5k0MlNySoEAdyCTnlm9rQrj+jiJEtUyaqYEpSVEmVMJAdLqpSrJzc6Z2F488na8shLTEJD2Ne8rg+9Sk2yEZeTKK5lv4scruIfQp2HSAyEKpH2xLWEaXrWAeGQeEcVtBKWAyUHIU5IGTKRYhRzY6EZx5eVtHrGSqaSCKUgkkKJbIO2o0J5CGprShu3c3BtTfV7g6vHBlEfp9PGZ/Z3E4frSzrSynspjxIcCoDk+ghcbRkoISC/EgHkGqOvHujzm1duKlzKZgSBMGZcFJASW7joWhRJM1Dr3UOTZjXrSCMhlfRtIRgTnbfxW2+sI6lQKAklZrQCSCN0qJ3ci9hmLsYXw2NmLO8SmWrJJUCkDMNxyS5uLeMJSMHOWKTRLlfdF7ZEOLG0MS9gpdyAdKVEKHhaEwsSm0trKqAlgKLsAwU5yfgQzgC3E6QxIVNQmmWHmKDLXVuS87SwN18wTmfBoYwOzky7pSlJsHF7ZWSqwtwvBFSFWLuRre/nYd3tixNM5iZK4LD9Xm61HNRdRfgA1hmxeLRhwDdLJvuuGJ7yA7w31Crv4OR7eOvnAJuEmE5BiL3Nvx46x4q5e+ofOelh/jc1st3/6JiQLpHKUnErC+0KXYv9hJF+6JH0MPxhw5dy+p7BxCfkkgBbK6qWmkqIvQL8hlccY15S+syVLDFrKUPfn3xgbHKUYaQplpPUyrhKSS6EsQFHKNJG12dlEuMkICS7cFS+XHjnGzk/ZrG4dQamsnViSk3a9rZe6DycUBZdV894P7Uwjh9pqLb86o6HI93AeAgo2nKK94moneUQpd83dLku2QTAs4taSQzkf20+F6bxz1RB7Kg+tTm2WYvHJxaAzT0FR+yEzC1ncsm1oFOnTwcioZBSEqIJa4pZzEW4MIwE0isVEHR7HR/bxjqfh5w7aE02slcsK73F38YXSFVUmaUkuwWDY8hS4tyiKqCanrAbepmBQfhuh4DqfjcglABGTTUl+/ME/8QPEbUZiQEFsksRpqlm9sXMUlGaMu1voJc+Jf2xSFS1MQzF90qmacaQbtygOEBE0v1qE603Jd3syfZBThqUuoJY6lJpbNju59xEdYwEWCVAJu4oyPMJB01AjPxU8Ds7zXY3y4D9UEGSoPYs+qVLBPC+TR2MLK+2JgfLeQfOoubwiZ5KhTKQbOQd3vs2l4DIx4rypIIyXu8TZjBGycP1b0gqDXJUkC4yIYA3HGM1GDmlR6oTPBQA45pYDyh2VtlSdb5XAUAcg7oIZtWEXhDUqozkD8s135OxD30tA4Z464KaaZyVWyK27yb+6ImZd+sUoZMoJT4PGrPxISCRMqv9mYwNnd6h7oPJWFJ3kkavXe2unnBaZU1j2ZKVBvvHlkza84QGHzJStJLfaLt4py8Y3QtL2XbNrgEPrfnmDCrV1JDsSxObWfskg+XCCUzTchlqDH7RKbcKkB8uMNYTFTRlMmlsrunge2z98SdhAkO/AO7PzLktwbItAV7MSSVJTVdyKEFP8ApWS2uWkEo8cbigN2dODvZSUqccCXpA/VpGbisSqYaZhSdFApS5DEbzghmUbNrDkqWBnLN3DCprHNlHJx746mY9LlIly7Wuhdlccw45N4wXn2y0bHRWFFKEKLEFctKbgUjeQkgWtcanx09nzZslylSFXKrKJzJBsuUGNzkNDB5KCsBKAkA50JmKFgSTSUmkZX778AMtKgd0qyCikAf60Aj8Zw4W59mMRhFkAopBa5KymZq9gm19Sz8BGQrAqlLqQWUXFaKdSX30sTrw8YfXiVbzKBfMEhn5skj2t7oBLnKIJsBn2pRe4DgKYtCkkORg5qvtqVyKyRye7N4RJmzJlV6rZ0q7tSKfBoYmCYwUEpWdCguwFhkGGmsD+c1JICg5uSTc+IOZsOEKguVDCzCnd64jNrK55pTl4R2jBk5nEDhuP7Rn5Q59KQCEurTdKVKF9LqDeBLxU7aiJhLgptYUhLqGV2vnx/fNMel1T7crwiUgfWzU85kk34tu2aCytnqpJOIlpQBVXMlISkADVSrcdbNCoxSnYLmpJyDu/gS7X4d0aGH2woBjiWsxQplE2008IaY9PUeSfb4z0smFWLmlSpay6RVJNUsshIFKgkA2GYDO8VBumyEjHTqCCCUlwAASqWlSrDVyX5vEjy3u30LY8qYcHJUgJdEmWbqlEkUpLgFQKSLFoGMYpKw4AUM6ksz8AlwRCuxZVOHlKE5F5SDSmpRFKAS7KsbXtZobw2LBspeHUxdihSSXLtUopc2zL56xq5Z7a+HnyCgkzEpI0Yo72URm/BhnnC+FVJWTTMukukCYio8O0AHYG3LIxlzZaJiq9wBTB+rVKTU1wPs1d55x3LwUlBdaZqyCOxQZSrDMoQQ45qLnTOBbVQVSnMoSu1UFMlK/NKgMjmI5wk9SQQJSaFXNIUXOtTG+vnARjAneQk0ixSpC0lQGQTutm90t4QsvaIapVaVF7ErKQzWKVFx4pMEuGmvEggpIShg24F1DjdQVe+TBngUmasClCipKuKaCpnzIz7xq8Z6sYGcrmJcXCbgjhlcd4bPKCYXCpUEmst9moy31sEqXa4zgdmJO05yFsUCYGegk5cHBdP47ocnbYT2VS6VHQLWkNyCrFnyeAImykAUSkLWSXrmJDNyRLv+dA5qpahvIJY/wBEtTjQEJKy+QGQMRemlhsbh0PkVZOUprY3cMpQzHKAYjatQFKhM/tMCDoGQe83jCRJpcliGu6g45Uned+Dd8cYNU4qtKCtXFyAPHuzMEtrrxHXbsxxqEiaoCwyCS5GnlCxwiBSAC/afrC/5LHx4Pz4TC4KarLDlKrlKwaQzMrwfgWvHeOwamANKFAEN1aFpcXNJAcHjc6QHImIvvKStmCVdxup5ff5QfZ+IQohMxN3JshIALgvUJZcWOb2eM6XiDZ1JWMyKk207Cm0OhgYmk2K1IAISOrWQBchwHD/AIMKIlsbQ2jLKzSAGSBcFyxsXKGVn91/fBkTAq6gHNqRWFEuwuUAGz2J08Ix0zVS7InTBLdiFCYEl+5Jca62vFYpSFhBE2Qgs5/6xcuGP/TFB1u3GFFtOpYLAAh2ZkqexspQUXbu4RQmTVCkIl3yBQARxKSzjjrGRKRUqhKpTqzUpU1KN0vkzKuCxe7sIZxeKm4dhTIXa6hKxFRDfeUUhdjmHFoFmJ2HVRS6r5uoFLvwCW1haXMYMoOzMpJpPCwelvARWBxBLzErCLkplsq9mULTBawsSH8HjQnYlQI627AZTRfdF90q4Esri12BgoI2kQi6plIYEPa+huUt7Y5kS1zLS0TVpsWIUpOTfZFk55c4JiFy1IChPmItkpaTLHIhEk97Pz0urMlTAgUTkrLsChU1KXYg9oM7nOw7oBoTygdpShqnrDSkm1pcwZ5FwY5RtZhQlI4CoS1M3DeHnCSMOpX30rAZRUQqWOIfQZ20gSJqG3lAnJupFKgOKlL3e8AGAfmY0lQNJScya0JbkAzDI2z74WTtBnLg3akqueLApps3HhAxNklmUtCruEhNOuTJGjZQJSpdypU0l90lAGWTqquPGCNSbilMDVbIkBKt77tr+EAO06O3MCyQ+7LlqF9CVGymzZuF4RmYhK3BApawJKmbMuWfWxaO5mIBTSkMkMVBRQOGSUqLXOZz8YDvEbSsEsEpDmwSkly4JNLkZWdrRBiEpNQW5LGggqB8jcf4hC7ppICAm4G67l3L1kMMwLmBTJaRZSSkEZpUham0yJtxcPFGkerUAx+sJbdqS1ndkpsXGphCYhPaSoEg3FBcasFKDHxFoVVhVMFBQWm+YLiwLkC492cFlVqDABZUwIWgm5Yi5Of4aCPG9JphViVlWbIyAGUtIyGUSB7fQRiFhQY7ujfYScokZy68eoev2SiWqVKcirq0ABSV3ZIFiFAc401oJKk9WtYYWSFlgD2kO4NmuOTHSFdi7KAw6VlBV9VLImBSkpSSkKIVvCqz2TqTBsTt1ZI6w1qCKUklW4D93XzfxjRzSYlUI3wkpSLJSWCgpnIXU6lHS4ESRtkK3ZiJaQ9yUrueQSx8hrCBAW63VZncAp5MQQ93s0cJQkkBwogFnVTd7B6CBm7PxvBHZxqXIluA+SVruO4lyOUMKmyyQ4MvuFINjlwfhlAZOGULWFV6StYDizukAHKLCZhKU0KLqFrk8CTbJv1QGlLRLIBRNUVMTSXF7aUm9n0yeF+ulr7aqTc1BRuOQoIf8aQvKCQWXLmJIUxY9ngQ+cOTMCCHTMUpP3FBKjzLBRYRFdq2IgpKjipfVixIBqdhagXe+UauBwuz0oKpigsPYo+UhQNmNlAP5NzjAmLo7ACm1AUk8i6bmIlaljfQlQz+2FHTNJqJ73gN/aOOwrCgTSq6bGlkgAJBrZ9LDhzhDBz0MRWtCy/bekglwXTMzAHAZnxSVZqQ12IcqNhpa+XhFrwlSQx/OoSX1BqYkvytzgdr2hh1pZRl9YH4KIZvvHIk3FoXnY1S0h6nGaiUZZEDdHAW5eXM3DTE1OFBiARSliB+UnPKFpOIUHBJLjJgQcrZ24+EVD+HTKZjU50VSDyYtYXJNtOcaCcGVITQldzd5gLtcXanibMc884QRtiaE2USgl6HZJAsRS/Ixczb0wlVKlpJsEhRUU8g19BAac/ZykpUpdMtQuUg1VBxdkggm5cZCM6Zsxcw1S09YbE7pU5yZmCvK0E2XtAsvrJi0rI3RS4UeKizk6frOUTDbPXUSVJBZ2llIJPlveDwQDF9aCypSE7zN1ZBByJJDKfVze5jvqlBlBZuyqSpTBQ1ZSgCxcecMz585iUjXeVSpTkuGO7Tz42zhSSopUSoSwQ9TqTdx917ju5xBaiZpYhBLkkupJ8QC3t434cz8MkOCEgN2kpWsvoD9cwHO55GGUbQSSk0yiGuAXcNfdSq1r3g69qouZaEFOgLgnOz1HleBwy5MkpekFTi4daSA1rBTEecNYbBSlodapwKXO4hxfu1GZUTrBVTEkFS5ZpBa3cSN8KYacTwELTcZK1Qshuy67HkXB/4gvDkoIqKSoi266gVcKgCwvdrxYkKSApKwzsXJNzpSoN5tnDCJMssylILu5SzjRiVElxyLQpPSsGkl+4pFjqbWPPlAtDNYCqqxJJl0gB7Eg1Mc/ujQR3O2XKspGLSlKh2SFuz/apTS8AkhKBdSlB7pBZQcZgkN4wzKmoWKbim91B2cPnnxYNkYFlE4ZIJSJqTYZjdL8S3H9ukGTstrLKFjMgLUCO5R92XdGrhcAJnYXhwDZ5okMCMjWo1JOtmPCFsRsdYJSqZhlcaZoVe7OU2T4nOCsNWGUFsgTB4KLX0YBoKpc0AJKeKj20qfI1KDXDZKjUwMnJSaEgWJK5ZASf/ABuFvmc7wDEbLmrUTxchaSQ/HcBNL3s7lxaKM8S0qcALBF3RVM04AP3mCKwK2YrKU8VJUkHIMVU58z7BBZeBZyUlNLh1Bd833wSQTlYQmtC1OQlbZtUsg8Hc3z9sEeQ6QJUMQuvtbr5apBe1okc7dS09YIY7tv8ACIkZy6seoen2TtWZ1KJboKAlO6oJZ2fM5X8zDM3HIJH1SEF7sAQeLipm5M0A2fj0qlykAGoS0pBCrk0hxfRhl3wxMkqCgpK1W4ZhtBTZ/wAXjRyy0lTVdWQjD4RQIH1ol9WsZM5EwXtmzHhxJs/FICliYhKhoAso5JBS5ccToYypNQfO4uAWb2c8hD0pJmKZdDsBeyjSGAsOAzPCCuUSj1hJpQ53TVNIGvaUb6XIitp1KN7qFzbM5cd7TOCy8OkJcTOVJC+NmDgHLP8AAGJ0t6aTSS5cHzCRlprBKAxUtBDMoK1IK1pVzvld8rXNhFJQr7JVoxKVhwPG+UaFSCaFoSkskggqDgtTfdI3STfjpBNm7ZGHJHUhRcNVMdmfNwU5HhAqCmDxEySqrrEpUm9KgUucmcHm/iYZxE8Yi0wirRXWkjmN5RYasGzhvG4ozLqVMTKZwQZRl1aJBloSBfjCvzLNYLlJrSRUV1S6RwYvyN+Voi0ub0c6tFSysJ+8zirLOk/jhFyZPVpSzqCnTYpTvhgTvJuL8NIUXPdxNSVsGCmRMUDmwOYBbjHfzRNEtC5d0lzQrq0gMzGoqpuFatANzlzLJWkqzDmUhVsmJSHeEcShCF3UZdnBZbeTkjyguLlrSgGlKglt9E2UtDAFwyVki7eQhOUVLcgFLB91IUSCWskklWeXAQQYzZKi9T5ZhQOT5hz4t3s0TDY2Vb63XsETCWYhyoACwtpC0yWqZkSFAPZKUunjTbzELow0xw4qGfYSeWaQYpyZxnUkvLmAjjStPfYpJa3Ew3L2cEoC1TEEKySAoquARkQRZucJTdkzAEvLBD2DTXe1rF40ZGzEzEkJBBd6CFFiHAANYc59pssjEKGk7REsJJRMSp3uopSx+8hYIUOfdC2InSFkUl1VakpDeC0trf3RFT5iUgKRUkXcrTQBcEOSQzlnhGdhZa3UCmWSrJS3HNtTFSWmMapDgLpGRBSJiS+e8om0dyFIWDuhSQbUSkJU7E2pzFuL5Rly9igvROlkh7GpNuLmx58IKjYq0EMlZyY3pPcUiIvJ6TtSWxG8kKZwQwcZXYj8GBGfJqsp9Buq96W84LjMGyAFUoVmaioHWxCrvlppzjM69CfsA3uymDcuB84DbkIBAKaVKzNT5DgQk384d+TyVEFiElhcTBfWwQXA7/KPPzMagkESgk5MFFn5XcnKNLD7RVOWJPVhBNmBUnX7hc3yYA90FFVgZCycqhxM4Olsw6r5FmHhCczY6U3SuWsXdpqhfhvJBtweHsd0TmsVFJCRculYAFhYkDl56RnHYvVoUpq7syAsMWJDqNm590ChVL6wMBLRxoCVgsNVNVpfugIStIABC0HQBITbksXheRPoKk0gFQbtkkW1YQXC4IrNVaUvbeUskk8AA58IJQMzAqso7h4vLFvA992vDHzesXapyXISKQGAY02B8orG4RI3lLIKlXpBSO/M2zszxzVKQSROmq3nAcpBA+8Lu5ilKRIIVUFJT/ZCacmYgQaZgFXWgplJJzqISSzs5UxNuEI/LTcdaqgEjeZXE2c8+UNYPGyifrZqlhKSEhIlX1KUkrFHFyG74LUPBdJ0qGKmVFzuknN3lpLv4xIvpSUHFTOrTSjcYFQUf+ml7ixu58YkZS6ceoe+2FKwRw8qvGiWvqkAoCkBiUAqBJWL1PpFfKsAnKcC35cvuyBHnEiRbeNEOjisE7pxQB/toHvhqVi8K4qxkthp1qQDrcJLEPFRIWuiCeIGDclOJQRymSwfaqBSxhXKvlMscB1iPLtRIkXUm3DvEYnDqt8olUtrMlJOXEKvEw8rDj/5kptR1kr/APS4kSGo24MTcThiGGLSkZHfkl/JdoQXMw4Fp8o/5iPdVFRIajbgudoJBKkz5Qt9malJLg27T+cCHSRQU6sQF981Z7hc5ch7YkSGpNqHA2xLWr6xcvPMUBTPx/BvD69ryE9iZKYgBgou7Xd1AAuHcRIkNSbUF/naSW35eousgCwYslXH3CFZW1wLlcsOCWTMBuchdRa4DvEiQ1LtR7N4HpL1TKTiFpH3Uz2D53SCLPGr9O53VkpxzAEEJM0FRJsp3ItmePviRIajb+yszpiFdqehVvuyyHyuCb2+8DzgSdu4NMtRCl9ao5A4ZCAbPSaFqAz08s4kSGo2/socdhiUjrgCwKlKZTKyIFLOMjlxi5GKllZpxMoNcKWqke5/IHKJEhqNqGhL6QyTKKFTZBmVJZSgFBg9W8QS5Ye1oQmqlkP8okKv2UrY5f8AkpHKLiQ1G2z52OlMwUkEZEFB9tZb90MYbbxltTiSkA5JIB0uwUAB4vYxIkNRtR7PYTpouWwTiELSC4E3ME8qiBl96HsH0nCzMVNmylFYdKVTEBIUAQ5SVAO1gXceMSJDUbf2zvniUqZvKlj+yqW3jvUlu/x1hzF9IJYCSJkkgWSEzEApcHtJJPDMFsuMXEhqNv7Zw29LUDUqWH/KAv3At5iJ85yqSDMlkXbfTroz8b34RIkNRth/LpBympGl+rZvF/1R0uZIf/uZeYcCnxNgAbPFxIal24eU2/1ZxC+pUVy91lEAE7iarJJHaceESJEjxbWI4f/Z"/>
          <p:cNvSpPr>
            <a:spLocks noChangeAspect="1" noChangeArrowheads="1"/>
          </p:cNvSpPr>
          <p:nvPr/>
        </p:nvSpPr>
        <p:spPr bwMode="auto">
          <a:xfrm>
            <a:off x="63500" y="-849313"/>
            <a:ext cx="2619375" cy="1752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30" name="AutoShape 6" descr="data:image/jpeg;base64,/9j/4AAQSkZJRgABAQAAAQABAAD/2wCEAAkGBhQSERUUEhQWFRQWFRgVGBQVGBUYFRgUGBUXFhUYFxYYHSceFxkkGhQUHzAgIycpLCwsFx4xNTAqNSYvLCkBCQoKDgwOFw8PGiwcHBwsLCwsKSwpLCwsLCwpLCwsLCwsKSwsKSksLCwpLCwsLCkpLCkpLCwsLCwpLCwsKSwpKf/AABEIALgBEwMBIgACEQEDEQH/xAAcAAACAwEBAQEAAAAAAAAAAAADBAABBQIGBwj/xABNEAABAgQDBAYFBwYNBAMAAAABAhEAAxIhBDFBBSJRYQYTMnGBkVSUobHSFBUWI0JS8GKSs8HR4QckJTVDU3J0goOitPEzNGNzRLLC/8QAGQEBAQEBAQEAAAAAAAAAAAAAAAEDBAIF/8QAIhEBAAIBBAICAwAAAAAAAAAAAAERAhITITEDUQRhMkFS/9oADAMBAAIRAxEAPwD0vRLopgl4DCKXhMMpSsNJUpSpEoqUoykkkkpckm7xsDodgPQsL6vJ+GA9DT/J+D/usj9CiNoGPAzR0NwHoOE9Xk/DFjobgPQcJ6vJ+GNQKiwYgzB0LwHoOE9Xk/DF/QvAeg4T1eT8MagVHQVAZX0KwHoOE9Xk/DF/QrAeg4T1eT8MatUXVAZQ6FbP9Bwnq8n4Yv6FbP8AQcJ6vJ+GNUGLeAyvoVs/0HCeryfhi/oTs/0HCeryfhjVeJVBWV9Cdn+g4T1eT8MX9CNn+g4T1eT8MatUWFQGT9CNn+g4T1eT8MX9CNn+g4T1eT8Ma1USuIMr6D7P9Awnq8n4Yn0H2f6BhPV5PwxrVRdUORk/QfZ/oOE9Xk/DE+g+z/QcJ6vJ+GNaqJXAZP0H2f6BhPV5PwxPoPs/0DCeryfhjWriVwGT9B9negYT1eT8MT6D7O9Bwnq8n4Y1q4lcBk/QfZ/oGE9Xk/DFfQfZ/oGE9Xk/DGtXEK4DJ+hGz/QcJ6vJ+GK+hGz/AEHCeryfhjWKoqqKMn6E7P8AQcJ6vJ+GK+hOz/QcJ6vJ+GNaqKqgMk9Ctn+g4T1eT8McnoVs/wBBwnq8n4Y2Hinioxz0KwHoOE9Xk/DHJ6F4D0HCeryfhjYKo5KoD8w/wr4KXJ2tiZcpCJctPVMiWkJQHkSiWSkABySfGLgv8MP884r/ACf9vKiR7H3Tocf5Pwf91kfoURtAxhdDj/J+D/usj9CiNkKjwDAxdUCCouqALVFhUBqiwqANVF1QIKi6oAwVF1QGqLqiA1cXVAQqLC4A1UR4FVEqgozxHgVUXVAFeJVAqouuAI8XVA6olUB28R4HVEqgCPEeB1RKoAjxTxxVFVQHbxHgbxHgCPFVRw8VVAd1RKo4qiqoqOiY4JiExwTAfm3+F/8AnjE/5P8At5USK/he/njE/wCT/t5USPY+39ED/J+E/usj9EiNkKjynRXbSE4HCghVsNJBy0lJHGNcbdl/leQ/bEpGrVF1RlDbsv8AK8h+2LO3Jf5R8P3xKkalUWFRkfPyOCvIftjobeRwV5D9sKlba4XFhUYp6QJ0Sr2ftgZ6RcEe390KlLb9UXVHml9IV6BI8zFy+kSxmEnzENJb01USqPPo6TcUeSv3QdHSOXqFDyP64VJbaqiVRkjpBK4nyMX8/wArifzTEqVa1USqMv5+lfe/0q/ZHY21K++PJX7IVI0qolcII2rKP9InxIHvg6cSk5KB7iIBmuJVAQuLriAtUSqBVRHgotUSqBVRK4AtUSqAmaBqI4OMQM1p/OEEMPEqhJe1ZQzmI/OEUNqyv61H5w/bFpT1UVVCR2tK/rEfnCOTtiT/AFifOFJZ+qJVGeNsyf6xPm3vivnqT/WJhUlnyqKJjNVt+T9/2K/ZAj0jkffP5qv2Rakt8F/hd/njE/5P+3lRUC/hSxKZm1cQtJdJ6pjcZSJY17okeh9F6PH+KYf/ANEr9GmNIKjM6PH+KYf/ANEr9GmNB49vDuqLrgbxIAlcXXAouAJVFVRw8SA6KolccRIDquJVHLRIDquJXHBiQHZmRXWRxFQpBesiGZA4kFGTiCMiR3GCDaMz+sX+cYVinhSGFY1ZzWo96jHHXnifOAxIApmniYoqgbxHgOiqKqjgmKeKO64hXAyYp4AlcVXAyqKeCC1xK4E8UTFoFrjkrgZMclUB8s6cH+PTv8H6JEXHPTb/AL6b/g/RIiRnLSOn1Xo6g/JMP/6JX6NMaHVnhHkdj7RUMPJFTNKlgcGoEM/OS9VNzv3Wte8e6ZanperPCJQY89M2ioNvKbmCO5nZ/KOjtdQu/DO3kDnFpdUN+gxVMYR2ur7xdn0ZvCK+dF0u5vqSwI5PnEqTVDfCDEoMeeTtVRa765+DNBBtThnz/d4QqTVDepMVTGJL2yq53rclH8axQ29zL8P1iFSXDcoi6IxDto3L28h7R+Gjv59IAL56EHLk3fEqS4a1MVTGajbvEgHuN/ZFnbtsx5CLyXDRpimjP+e+Y8v3R1888SkeX7IFweaI0Iq2uNCk91MRO1HyIc6WgXB6mJTCox9rqSDaxB97Rwdpcx5fugtwcpiqYAdogWLPp/w0T5f3NxtEOB2iFMCGM5P5R18p5A+PvvAQiKaOvlA1D9xb35xfWg5JPmDADIjlo6OJHD2iOTih90xUU0U0RWJH3T5iK+Up4HzgLIio6QsKySonl/x7YZRISGqCnIdhdhzbLXyzjxl5cce5aY+LLLqCRjtOHJ5DibZlgwzN+Ah7CYVx+UBc0rFnvuk5ebwMBK+0ohJDixY7xaxJBZtR4jIc+Xyf5hvj8b+pfIOnKGx04O/Y4j+iRobiJHXT0D5wnMXG4x5dUhm5NFRtjNxEssoqZh6PZaFGVKa/1aNH+yG9kaKZyk2Jd709ZMBPB0oWCDE2PIfDyS6z9VLuOsp7AJDgZjL90aWGSkdpU2W/2ZalEm1361R0cxvblntkTphswQjklZfgBStalBm7o6StQIKVqzzSp2BtwF41Tg5QQ5MwJyBrQXLv2RcX0hNOGSaghbl83INsnBsczd+MLCilF2qe1ms1tXH7ucXMw6xmL56Auci9uOkPSsEQLLZz99I8wCdY6GASQ/XIB+6pYB0uBcK98SxkKmHIuSbvnb2wRCyLqcg6FRYuNbHlDk/CamYnNgBSm3MDsnw8YFMwYSO0h9EhaFFuNja3FjCxU+WgJcJTwKflEtai/wCQkBQ5m+mUKylpLO+WdIV5Awx1N3ceBQ7dyH821hjDYCohMtQUTkKXtcsagBleLYBOCKQEKW73FKQ4vmyrkW5XzgUqcCWW7cQXIHcDDg2dMdqQVAkBHVpW972CSnN9dOUKJw28UqBDXIA3rXZrX90QcLWAXCjyBH6nPviyojMi+TXPsdu4xyZTiyV8SWd4tMx+NQ43sMmByiidaNRflcd7Pnlyjrrn5cC597Zd8UqcKGzIysLd+73amOUk5j9Te0NEB5eMpALMOILP+/M2vFqUyKkq1AO9d87GkP77c4TM1QFLhmbQnixIvzYxynRyB+LnjAN9eaj2e4snLQu3CACadB421ubQJamNiFWzFh7fCCpw61B0S9c0l+R1sIti5c4jgTwZ7M7lwzaQVM0hi6QdMiX7h3tvQl1hAB3gL5E2fNg8DrHFXLmf1QGp84LCaCQAb9hB8rAjhYxSceSWFVhowa9iWGVxrCEueE3UgKDWcqtm1kqAe5z8o6GJAI3Ugf4m994B6fiwGKCshwTULPyLucjwjiZjSbpNI71W1Yku5zHhHMjZE6YbIKRrUClI57zqOuTx6HB9E0oYzFlSswlO6AzHN3J1cNGWXlxx7lrh4c8+oYA2gsNfPiQR5F2htKcQbgFNvtENnowsL6R6PDSUE2QUqJYEggljYh3JH476RSSDU7Wu+dvtHWx/ZHNl8v1Drx+J7lnYTCTM1TWGtIcO4Sx0JfQjWCqlkApANwAVXdyWq5Cxzt3Q3OoPaIYZBLBzrq57+5uMSZOQkcAWexcnJnGQy8o58vNlk3x8GOK04NFVdSlMDq4AGYCQT5t4wfrDuhApBzZgu4qsHyBLXduEIjEjeYghnNgCAOGdubQrLxrKCEIqKmZgzm1PczC7ajjGfMtOIbE+eoi7A5hDEuoZVKtxyaBYdY+0gFR5KUASHFSlC55ltLRz88oSVJMxJUO02QtnxFyBmctIXM9KqqluCxD3KdRfIAEOw1MFfLOnaWx84M3Y1f8AokaxI46aqBxs2nL6tje/1SL3vEj6WH4w+dn+UvabJw5GHkks3VIIekm6AX4tyjQO0FgCg0UjRakgjRkWJvq5yhno8/ySSAbmTLsUuGoDXVYfjjBlSEM6hvA8EgeYLxtblmCPytRS7zS4ZSRMWganeATcX4xxMrUjq27gobxfgS+gHsjUl7NSo5nU3BKdcjc+cXM2TZih2ZiA9uHHn4mFpTDIfdupQsCm6Wa3CwDaNBhPmS7MQBoZYCdHJCrFxbWDL2ZSeyfzSBzdxHKNmB7hg75L14vZ/CKnKsXMSsVmgtompBHEhITSb++AgIXYFidCGy50xoTMHV2gCTZyQ7adp6chYECLVsi4pACcyXSSDySEhIH4vEs5ZysKlS90pR/bpHlxhlMuoECahBcdohJHfUBo2RLvBZ2zCQKXIDM9NvDQQOXs45sQeAJLcWezQORZOCKkuFygDqooAtwBNzno94X+R1lgqVmbApDnJhUc298XNwoCnrDvZJBfm5SA4884r5IoliUgk3USv2mktplAtasKlLE3SXakpJGjqS7NrY8I56sEP9YQDuvp3XpA7rx1J2QpJdw+YNjyfN/AiOl4NQSE1CnxDd26z2OpgE0SL3SCKmL1XL2Dg8oNM2cVDdlXz3RMdhn2iQ/cI7VLJq3yGyIIvzdJ55sIFJlu4qqJ4Eg2uWYFwz6HM2gWFicCi4TLUhQG86gQ780P5HSFTs5Tm4t335gEB4eThyAHKaX+2xyObkAtnkY6OHcVdYlyblKg3GxeCWRGzgL1pta7h/ZreCIwCT9pLs4ZSravlfLSHEYUuKSFBhdx33uXLcjDWH2RNUlwPtMHVbQ3pYjP90FY6NhlRO+Bq5fzu0OJ6LFh9bL73A8y8aWH2LPKru2RNSUs9rnI55Q7iOhKnqKgQQDuIfgB9sD3ws5ZcjodZX1kpTBwmXMSVFR5FQHtjS2P0HSl5k0MlNySoEAdyCTnlm9rQrj+jiJEtUyaqYEpSVEmVMJAdLqpSrJzc6Z2F488na8shLTEJD2Ne8rg+9Sk2yEZeTKK5lv4scruIfQp2HSAyEKpH2xLWEaXrWAeGQeEcVtBKWAyUHIU5IGTKRYhRzY6EZx5eVtHrGSqaSCKUgkkKJbIO2o0J5CGprShu3c3BtTfV7g6vHBlEfp9PGZ/Z3E4frSzrSynspjxIcCoDk+ghcbRkoISC/EgHkGqOvHujzm1duKlzKZgSBMGZcFJASW7joWhRJM1Dr3UOTZjXrSCMhlfRtIRgTnbfxW2+sI6lQKAklZrQCSCN0qJ3ci9hmLsYXw2NmLO8SmWrJJUCkDMNxyS5uLeMJSMHOWKTRLlfdF7ZEOLG0MS9gpdyAdKVEKHhaEwsSm0trKqAlgKLsAwU5yfgQzgC3E6QxIVNQmmWHmKDLXVuS87SwN18wTmfBoYwOzky7pSlJsHF7ZWSqwtwvBFSFWLuRre/nYd3tixNM5iZK4LD9Xm61HNRdRfgA1hmxeLRhwDdLJvuuGJ7yA7w31Crv4OR7eOvnAJuEmE5BiL3Nvx46x4q5e+ofOelh/jc1st3/6JiQLpHKUnErC+0KXYv9hJF+6JH0MPxhw5dy+p7BxCfkkgBbK6qWmkqIvQL8hlccY15S+syVLDFrKUPfn3xgbHKUYaQplpPUyrhKSS6EsQFHKNJG12dlEuMkICS7cFS+XHjnGzk/ZrG4dQamsnViSk3a9rZe6DycUBZdV894P7Uwjh9pqLb86o6HI93AeAgo2nKK94moneUQpd83dLku2QTAs4taSQzkf20+F6bxz1RB7Kg+tTm2WYvHJxaAzT0FR+yEzC1ncsm1oFOnTwcioZBSEqIJa4pZzEW4MIwE0isVEHR7HR/bxjqfh5w7aE02slcsK73F38YXSFVUmaUkuwWDY8hS4tyiKqCanrAbepmBQfhuh4DqfjcglABGTTUl+/ME/8QPEbUZiQEFsksRpqlm9sXMUlGaMu1voJc+Jf2xSFS1MQzF90qmacaQbtygOEBE0v1qE603Jd3syfZBThqUuoJY6lJpbNju59xEdYwEWCVAJu4oyPMJB01AjPxU8Ds7zXY3y4D9UEGSoPYs+qVLBPC+TR2MLK+2JgfLeQfOoubwiZ5KhTKQbOQd3vs2l4DIx4rypIIyXu8TZjBGycP1b0gqDXJUkC4yIYA3HGM1GDmlR6oTPBQA45pYDyh2VtlSdb5XAUAcg7oIZtWEXhDUqozkD8s135OxD30tA4Z464KaaZyVWyK27yb+6ImZd+sUoZMoJT4PGrPxISCRMqv9mYwNnd6h7oPJWFJ3kkavXe2unnBaZU1j2ZKVBvvHlkza84QGHzJStJLfaLt4py8Y3QtL2XbNrgEPrfnmDCrV1JDsSxObWfskg+XCCUzTchlqDH7RKbcKkB8uMNYTFTRlMmlsrunge2z98SdhAkO/AO7PzLktwbItAV7MSSVJTVdyKEFP8ApWS2uWkEo8cbigN2dODvZSUqccCXpA/VpGbisSqYaZhSdFApS5DEbzghmUbNrDkqWBnLN3DCprHNlHJx746mY9LlIly7Wuhdlccw45N4wXn2y0bHRWFFKEKLEFctKbgUjeQkgWtcanx09nzZslylSFXKrKJzJBsuUGNzkNDB5KCsBKAkA50JmKFgSTSUmkZX778AMtKgd0qyCikAf60Aj8Zw4W59mMRhFkAopBa5KymZq9gm19Sz8BGQrAqlLqQWUXFaKdSX30sTrw8YfXiVbzKBfMEhn5skj2t7oBLnKIJsBn2pRe4DgKYtCkkORg5qvtqVyKyRye7N4RJmzJlV6rZ0q7tSKfBoYmCYwUEpWdCguwFhkGGmsD+c1JICg5uSTc+IOZsOEKguVDCzCnd64jNrK55pTl4R2jBk5nEDhuP7Rn5Q59KQCEurTdKVKF9LqDeBLxU7aiJhLgptYUhLqGV2vnx/fNMel1T7crwiUgfWzU85kk34tu2aCytnqpJOIlpQBVXMlISkADVSrcdbNCoxSnYLmpJyDu/gS7X4d0aGH2woBjiWsxQplE2008IaY9PUeSfb4z0smFWLmlSpay6RVJNUsshIFKgkA2GYDO8VBumyEjHTqCCCUlwAASqWlSrDVyX5vEjy3u30LY8qYcHJUgJdEmWbqlEkUpLgFQKSLFoGMYpKw4AUM6ksz8AlwRCuxZVOHlKE5F5SDSmpRFKAS7KsbXtZobw2LBspeHUxdihSSXLtUopc2zL56xq5Z7a+HnyCgkzEpI0Yo72URm/BhnnC+FVJWTTMukukCYio8O0AHYG3LIxlzZaJiq9wBTB+rVKTU1wPs1d55x3LwUlBdaZqyCOxQZSrDMoQQ45qLnTOBbVQVSnMoSu1UFMlK/NKgMjmI5wk9SQQJSaFXNIUXOtTG+vnARjAneQk0ixSpC0lQGQTutm90t4QsvaIapVaVF7ErKQzWKVFx4pMEuGmvEggpIShg24F1DjdQVe+TBngUmasClCipKuKaCpnzIz7xq8Z6sYGcrmJcXCbgjhlcd4bPKCYXCpUEmst9moy31sEqXa4zgdmJO05yFsUCYGegk5cHBdP47ocnbYT2VS6VHQLWkNyCrFnyeAImykAUSkLWSXrmJDNyRLv+dA5qpahvIJY/wBEtTjQEJKy+QGQMRemlhsbh0PkVZOUprY3cMpQzHKAYjatQFKhM/tMCDoGQe83jCRJpcliGu6g45Uned+Dd8cYNU4qtKCtXFyAPHuzMEtrrxHXbsxxqEiaoCwyCS5GnlCxwiBSAC/afrC/5LHx4Pz4TC4KarLDlKrlKwaQzMrwfgWvHeOwamANKFAEN1aFpcXNJAcHjc6QHImIvvKStmCVdxup5ff5QfZ+IQohMxN3JshIALgvUJZcWOb2eM6XiDZ1JWMyKk207Cm0OhgYmk2K1IAISOrWQBchwHD/AIMKIlsbQ2jLKzSAGSBcFyxsXKGVn91/fBkTAq6gHNqRWFEuwuUAGz2J08Ix0zVS7InTBLdiFCYEl+5Jca62vFYpSFhBE2Qgs5/6xcuGP/TFB1u3GFFtOpYLAAh2ZkqexspQUXbu4RQmTVCkIl3yBQARxKSzjjrGRKRUqhKpTqzUpU1KN0vkzKuCxe7sIZxeKm4dhTIXa6hKxFRDfeUUhdjmHFoFmJ2HVRS6r5uoFLvwCW1haXMYMoOzMpJpPCwelvARWBxBLzErCLkplsq9mULTBawsSH8HjQnYlQI627AZTRfdF90q4Esri12BgoI2kQi6plIYEPa+huUt7Y5kS1zLS0TVpsWIUpOTfZFk55c4JiFy1IChPmItkpaTLHIhEk97Pz0urMlTAgUTkrLsChU1KXYg9oM7nOw7oBoTygdpShqnrDSkm1pcwZ5FwY5RtZhQlI4CoS1M3DeHnCSMOpX30rAZRUQqWOIfQZ20gSJqG3lAnJupFKgOKlL3e8AGAfmY0lQNJScya0JbkAzDI2z74WTtBnLg3akqueLApps3HhAxNklmUtCruEhNOuTJGjZQJSpdypU0l90lAGWTqquPGCNSbilMDVbIkBKt77tr+EAO06O3MCyQ+7LlqF9CVGymzZuF4RmYhK3BApawJKmbMuWfWxaO5mIBTSkMkMVBRQOGSUqLXOZz8YDvEbSsEsEpDmwSkly4JNLkZWdrRBiEpNQW5LGggqB8jcf4hC7ppICAm4G67l3L1kMMwLmBTJaRZSSkEZpUham0yJtxcPFGkerUAx+sJbdqS1ndkpsXGphCYhPaSoEg3FBcasFKDHxFoVVhVMFBQWm+YLiwLkC492cFlVqDABZUwIWgm5Yi5Of4aCPG9JphViVlWbIyAGUtIyGUSB7fQRiFhQY7ujfYScokZy68eoev2SiWqVKcirq0ABSV3ZIFiFAc401oJKk9WtYYWSFlgD2kO4NmuOTHSFdi7KAw6VlBV9VLImBSkpSSkKIVvCqz2TqTBsTt1ZI6w1qCKUklW4D93XzfxjRzSYlUI3wkpSLJSWCgpnIXU6lHS4ESRtkK3ZiJaQ9yUrueQSx8hrCBAW63VZncAp5MQQ93s0cJQkkBwogFnVTd7B6CBm7PxvBHZxqXIluA+SVruO4lyOUMKmyyQ4MvuFINjlwfhlAZOGULWFV6StYDizukAHKLCZhKU0KLqFrk8CTbJv1QGlLRLIBRNUVMTSXF7aUm9n0yeF+ulr7aqTc1BRuOQoIf8aQvKCQWXLmJIUxY9ngQ+cOTMCCHTMUpP3FBKjzLBRYRFdq2IgpKjipfVixIBqdhagXe+UauBwuz0oKpigsPYo+UhQNmNlAP5NzjAmLo7ACm1AUk8i6bmIlaljfQlQz+2FHTNJqJ73gN/aOOwrCgTSq6bGlkgAJBrZ9LDhzhDBz0MRWtCy/bekglwXTMzAHAZnxSVZqQ12IcqNhpa+XhFrwlSQx/OoSX1BqYkvytzgdr2hh1pZRl9YH4KIZvvHIk3FoXnY1S0h6nGaiUZZEDdHAW5eXM3DTE1OFBiARSliB+UnPKFpOIUHBJLjJgQcrZ24+EVD+HTKZjU50VSDyYtYXJNtOcaCcGVITQldzd5gLtcXanibMc884QRtiaE2USgl6HZJAsRS/Ixczb0wlVKlpJsEhRUU8g19BAac/ZykpUpdMtQuUg1VBxdkggm5cZCM6Zsxcw1S09YbE7pU5yZmCvK0E2XtAsvrJi0rI3RS4UeKizk6frOUTDbPXUSVJBZ2llIJPlveDwQDF9aCypSE7zN1ZBByJJDKfVze5jvqlBlBZuyqSpTBQ1ZSgCxcecMz585iUjXeVSpTkuGO7Tz42zhSSopUSoSwQ9TqTdx917ju5xBaiZpYhBLkkupJ8QC3t434cz8MkOCEgN2kpWsvoD9cwHO55GGUbQSSk0yiGuAXcNfdSq1r3g69qouZaEFOgLgnOz1HleBwy5MkpekFTi4daSA1rBTEecNYbBSlodapwKXO4hxfu1GZUTrBVTEkFS5ZpBa3cSN8KYacTwELTcZK1Qshuy67HkXB/4gvDkoIqKSoi266gVcKgCwvdrxYkKSApKwzsXJNzpSoN5tnDCJMssylILu5SzjRiVElxyLQpPSsGkl+4pFjqbWPPlAtDNYCqqxJJl0gB7Eg1Mc/ujQR3O2XKspGLSlKh2SFuz/apTS8AkhKBdSlB7pBZQcZgkN4wzKmoWKbim91B2cPnnxYNkYFlE4ZIJSJqTYZjdL8S3H9ukGTstrLKFjMgLUCO5R92XdGrhcAJnYXhwDZ5okMCMjWo1JOtmPCFsRsdYJSqZhlcaZoVe7OU2T4nOCsNWGUFsgTB4KLX0YBoKpc0AJKeKj20qfI1KDXDZKjUwMnJSaEgWJK5ZASf/ABuFvmc7wDEbLmrUTxchaSQ/HcBNL3s7lxaKM8S0qcALBF3RVM04AP3mCKwK2YrKU8VJUkHIMVU58z7BBZeBZyUlNLh1Bd833wSQTlYQmtC1OQlbZtUsg8Hc3z9sEeQ6QJUMQuvtbr5apBe1okc7dS09YIY7tv8ACIkZy6seoen2TtWZ1KJboKAlO6oJZ2fM5X8zDM3HIJH1SEF7sAQeLipm5M0A2fj0qlykAGoS0pBCrk0hxfRhl3wxMkqCgpK1W4ZhtBTZ/wAXjRyy0lTVdWQjD4RQIH1ol9WsZM5EwXtmzHhxJs/FICliYhKhoAso5JBS5ccToYypNQfO4uAWb2c8hD0pJmKZdDsBeyjSGAsOAzPCCuUSj1hJpQ53TVNIGvaUb6XIitp1KN7qFzbM5cd7TOCy8OkJcTOVJC+NmDgHLP8AAGJ0t6aTSS5cHzCRlprBKAxUtBDMoK1IK1pVzvld8rXNhFJQr7JVoxKVhwPG+UaFSCaFoSkskggqDgtTfdI3STfjpBNm7ZGHJHUhRcNVMdmfNwU5HhAqCmDxEySqrrEpUm9KgUucmcHm/iYZxE8Yi0wirRXWkjmN5RYasGzhvG4ozLqVMTKZwQZRl1aJBloSBfjCvzLNYLlJrSRUV1S6RwYvyN+Voi0ub0c6tFSysJ+8zirLOk/jhFyZPVpSzqCnTYpTvhgTvJuL8NIUXPdxNSVsGCmRMUDmwOYBbjHfzRNEtC5d0lzQrq0gMzGoqpuFatANzlzLJWkqzDmUhVsmJSHeEcShCF3UZdnBZbeTkjyguLlrSgGlKglt9E2UtDAFwyVki7eQhOUVLcgFLB91IUSCWskklWeXAQQYzZKi9T5ZhQOT5hz4t3s0TDY2Vb63XsETCWYhyoACwtpC0yWqZkSFAPZKUunjTbzELow0xw4qGfYSeWaQYpyZxnUkvLmAjjStPfYpJa3Ew3L2cEoC1TEEKySAoquARkQRZucJTdkzAEvLBD2DTXe1rF40ZGzEzEkJBBd6CFFiHAANYc59pssjEKGk7REsJJRMSp3uopSx+8hYIUOfdC2InSFkUl1VakpDeC0trf3RFT5iUgKRUkXcrTQBcEOSQzlnhGdhZa3UCmWSrJS3HNtTFSWmMapDgLpGRBSJiS+e8om0dyFIWDuhSQbUSkJU7E2pzFuL5Rly9igvROlkh7GpNuLmx58IKjYq0EMlZyY3pPcUiIvJ6TtSWxG8kKZwQwcZXYj8GBGfJqsp9Buq96W84LjMGyAFUoVmaioHWxCrvlppzjM69CfsA3uymDcuB84DbkIBAKaVKzNT5DgQk384d+TyVEFiElhcTBfWwQXA7/KPPzMagkESgk5MFFn5XcnKNLD7RVOWJPVhBNmBUnX7hc3yYA90FFVgZCycqhxM4Olsw6r5FmHhCczY6U3SuWsXdpqhfhvJBtweHsd0TmsVFJCRculYAFhYkDl56RnHYvVoUpq7syAsMWJDqNm590ChVL6wMBLRxoCVgsNVNVpfugIStIABC0HQBITbksXheRPoKk0gFQbtkkW1YQXC4IrNVaUvbeUskk8AA58IJQMzAqso7h4vLFvA992vDHzesXapyXISKQGAY02B8orG4RI3lLIKlXpBSO/M2zszxzVKQSROmq3nAcpBA+8Lu5ilKRIIVUFJT/ZCacmYgQaZgFXWgplJJzqISSzs5UxNuEI/LTcdaqgEjeZXE2c8+UNYPGyifrZqlhKSEhIlX1KUkrFHFyG74LUPBdJ0qGKmVFzuknN3lpLv4xIvpSUHFTOrTSjcYFQUf+ml7ixu58YkZS6ceoe+2FKwRw8qvGiWvqkAoCkBiUAqBJWL1PpFfKsAnKcC35cvuyBHnEiRbeNEOjisE7pxQB/toHvhqVi8K4qxkthp1qQDrcJLEPFRIWuiCeIGDclOJQRymSwfaqBSxhXKvlMscB1iPLtRIkXUm3DvEYnDqt8olUtrMlJOXEKvEw8rDj/5kptR1kr/APS4kSGo24MTcThiGGLSkZHfkl/JdoQXMw4Fp8o/5iPdVFRIajbgudoJBKkz5Qt9malJLg27T+cCHSRQU6sQF981Z7hc5ch7YkSGpNqHA2xLWr6xcvPMUBTPx/BvD69ryE9iZKYgBgou7Xd1AAuHcRIkNSbUF/naSW35eousgCwYslXH3CFZW1wLlcsOCWTMBuchdRa4DvEiQ1LtR7N4HpL1TKTiFpH3Uz2D53SCLPGr9O53VkpxzAEEJM0FRJsp3ItmePviRIajb+yszpiFdqehVvuyyHyuCb2+8DzgSdu4NMtRCl9ao5A4ZCAbPSaFqAz08s4kSGo2/socdhiUjrgCwKlKZTKyIFLOMjlxi5GKllZpxMoNcKWqke5/IHKJEhqNqGhL6QyTKKFTZBmVJZSgFBg9W8QS5Ye1oQmqlkP8okKv2UrY5f8AkpHKLiQ1G2z52OlMwUkEZEFB9tZb90MYbbxltTiSkA5JIB0uwUAB4vYxIkNRtR7PYTpouWwTiELSC4E3ME8qiBl96HsH0nCzMVNmylFYdKVTEBIUAQ5SVAO1gXceMSJDUbf2zvniUqZvKlj+yqW3jvUlu/x1hzF9IJYCSJkkgWSEzEApcHtJJPDMFsuMXEhqNv7Zw29LUDUqWH/KAv3At5iJ85yqSDMlkXbfTroz8b34RIkNRth/LpBympGl+rZvF/1R0uZIf/uZeYcCnxNgAbPFxIal24eU2/1ZxC+pUVy91lEAE7iarJJHaceESJEjxbWI4f/Z"/>
          <p:cNvSpPr>
            <a:spLocks noChangeAspect="1" noChangeArrowheads="1"/>
          </p:cNvSpPr>
          <p:nvPr/>
        </p:nvSpPr>
        <p:spPr bwMode="auto">
          <a:xfrm>
            <a:off x="63500" y="-849313"/>
            <a:ext cx="2619375" cy="1752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32" name="AutoShape 8" descr="data:image/jpeg;base64,/9j/4AAQSkZJRgABAQAAAQABAAD/2wCEAAkGBhQSERUUEhQWFRQWFRgVGBQVGBUYFRgUGBUXFhUYFxYYHSceFxkkGhQUHzAgIycpLCwsFx4xNTAqNSYvLCkBCQoKDgwOFw8PGiwcHBwsLCwsKSwpLCwsLCwpLCwsLCwsKSwsKSksLCwpLCwsLCkpLCkpLCwsLCwpLCwsKSwpKf/AABEIALgBEwMBIgACEQEDEQH/xAAcAAACAwEBAQEAAAAAAAAAAAADBAABBQIGBwj/xABNEAABAgQDBAYFBwYNBAMAAAABAhEAAxIhBDFBBSJRYQYTMnGBkVSUobHSFBUWI0JS8GKSs8HR4QckJTVDU3J0goOitPEzNGNzRLLC/8QAGQEBAQEBAQEAAAAAAAAAAAAAAAEDBAIF/8QAIhEBAAIBBAICAwAAAAAAAAAAAAERAhITITEDUQRhMkFS/9oADAMBAAIRAxEAPwD0vRLopgl4DCKXhMMpSsNJUpSpEoqUoykkkkpckm7xsDodgPQsL6vJ+GA9DT/J+D/usj9CiNoGPAzR0NwHoOE9Xk/DFjobgPQcJ6vJ+GNQKiwYgzB0LwHoOE9Xk/DF/QvAeg4T1eT8MagVHQVAZX0KwHoOE9Xk/DF/QrAeg4T1eT8MatUXVAZQ6FbP9Bwnq8n4Yv6FbP8AQcJ6vJ+GNUGLeAyvoVs/0HCeryfhi/oTs/0HCeryfhjVeJVBWV9Cdn+g4T1eT8MX9CNn+g4T1eT8MatUWFQGT9CNn+g4T1eT8MX9CNn+g4T1eT8Ma1USuIMr6D7P9Awnq8n4Yn0H2f6BhPV5PwxrVRdUORk/QfZ/oOE9Xk/DE+g+z/QcJ6vJ+GNaqJXAZP0H2f6BhPV5PwxPoPs/0DCeryfhjWriVwGT9B9negYT1eT8MT6D7O9Bwnq8n4Y1q4lcBk/QfZ/oGE9Xk/DFfQfZ/oGE9Xk/DGtXEK4DJ+hGz/QcJ6vJ+GK+hGz/AEHCeryfhjWKoqqKMn6E7P8AQcJ6vJ+GK+hOz/QcJ6vJ+GNaqKqgMk9Ctn+g4T1eT8McnoVs/wBBwnq8n4Y2Hinioxz0KwHoOE9Xk/DHJ6F4D0HCeryfhjYKo5KoD8w/wr4KXJ2tiZcpCJctPVMiWkJQHkSiWSkABySfGLgv8MP884r/ACf9vKiR7H3Tocf5Pwf91kfoURtAxhdDj/J+D/usj9CiNkKjwDAxdUCCouqALVFhUBqiwqANVF1QIKi6oAwVF1QGqLqiA1cXVAQqLC4A1UR4FVEqgozxHgVUXVAFeJVAqouuAI8XVA6olUB28R4HVEqgCPEeB1RKoAjxTxxVFVQHbxHgbxHgCPFVRw8VVAd1RKo4qiqoqOiY4JiExwTAfm3+F/8AnjE/5P8At5USK/he/njE/wCT/t5USPY+39ED/J+E/usj9EiNkKjynRXbSE4HCghVsNJBy0lJHGNcbdl/leQ/bEpGrVF1RlDbsv8AK8h+2LO3Jf5R8P3xKkalUWFRkfPyOCvIftjobeRwV5D9sKlba4XFhUYp6QJ0Sr2ftgZ6RcEe390KlLb9UXVHml9IV6BI8zFy+kSxmEnzENJb01USqPPo6TcUeSv3QdHSOXqFDyP64VJbaqiVRkjpBK4nyMX8/wArifzTEqVa1USqMv5+lfe/0q/ZHY21K++PJX7IVI0qolcII2rKP9InxIHvg6cSk5KB7iIBmuJVAQuLriAtUSqBVRHgotUSqBVRK4AtUSqAmaBqI4OMQM1p/OEEMPEqhJe1ZQzmI/OEUNqyv61H5w/bFpT1UVVCR2tK/rEfnCOTtiT/AFifOFJZ+qJVGeNsyf6xPm3vivnqT/WJhUlnyqKJjNVt+T9/2K/ZAj0jkffP5qv2Rakt8F/hd/njE/5P+3lRUC/hSxKZm1cQtJdJ6pjcZSJY17okeh9F6PH+KYf/ANEr9GmNIKjM6PH+KYf/ANEr9GmNB49vDuqLrgbxIAlcXXAouAJVFVRw8SA6KolccRIDquJVHLRIDquJXHBiQHZmRXWRxFQpBesiGZA4kFGTiCMiR3GCDaMz+sX+cYVinhSGFY1ZzWo96jHHXnifOAxIApmniYoqgbxHgOiqKqjgmKeKO64hXAyYp4AlcVXAyqKeCC1xK4E8UTFoFrjkrgZMclUB8s6cH+PTv8H6JEXHPTb/AL6b/g/RIiRnLSOn1Xo6g/JMP/6JX6NMaHVnhHkdj7RUMPJFTNKlgcGoEM/OS9VNzv3Wte8e6ZanperPCJQY89M2ioNvKbmCO5nZ/KOjtdQu/DO3kDnFpdUN+gxVMYR2ur7xdn0ZvCK+dF0u5vqSwI5PnEqTVDfCDEoMeeTtVRa765+DNBBtThnz/d4QqTVDepMVTGJL2yq53rclH8axQ29zL8P1iFSXDcoi6IxDto3L28h7R+Gjv59IAL56EHLk3fEqS4a1MVTGajbvEgHuN/ZFnbtsx5CLyXDRpimjP+e+Y8v3R1888SkeX7IFweaI0Iq2uNCk91MRO1HyIc6WgXB6mJTCox9rqSDaxB97Rwdpcx5fugtwcpiqYAdogWLPp/w0T5f3NxtEOB2iFMCGM5P5R18p5A+PvvAQiKaOvlA1D9xb35xfWg5JPmDADIjlo6OJHD2iOTih90xUU0U0RWJH3T5iK+Up4HzgLIio6QsKySonl/x7YZRISGqCnIdhdhzbLXyzjxl5cce5aY+LLLqCRjtOHJ5DibZlgwzN+Ah7CYVx+UBc0rFnvuk5ebwMBK+0ohJDixY7xaxJBZtR4jIc+Xyf5hvj8b+pfIOnKGx04O/Y4j+iRobiJHXT0D5wnMXG4x5dUhm5NFRtjNxEssoqZh6PZaFGVKa/1aNH+yG9kaKZyk2Jd709ZMBPB0oWCDE2PIfDyS6z9VLuOsp7AJDgZjL90aWGSkdpU2W/2ZalEm1361R0cxvblntkTphswQjklZfgBStalBm7o6StQIKVqzzSp2BtwF41Tg5QQ5MwJyBrQXLv2RcX0hNOGSaghbl83INsnBsczd+MLCilF2qe1ms1tXH7ucXMw6xmL56Auci9uOkPSsEQLLZz99I8wCdY6GASQ/XIB+6pYB0uBcK98SxkKmHIuSbvnb2wRCyLqcg6FRYuNbHlDk/CamYnNgBSm3MDsnw8YFMwYSO0h9EhaFFuNja3FjCxU+WgJcJTwKflEtai/wCQkBQ5m+mUKylpLO+WdIV5Awx1N3ceBQ7dyH821hjDYCohMtQUTkKXtcsagBleLYBOCKQEKW73FKQ4vmyrkW5XzgUqcCWW7cQXIHcDDg2dMdqQVAkBHVpW972CSnN9dOUKJw28UqBDXIA3rXZrX90QcLWAXCjyBH6nPviyojMi+TXPsdu4xyZTiyV8SWd4tMx+NQ43sMmByiidaNRflcd7Pnlyjrrn5cC597Zd8UqcKGzIysLd+73amOUk5j9Te0NEB5eMpALMOILP+/M2vFqUyKkq1AO9d87GkP77c4TM1QFLhmbQnixIvzYxynRyB+LnjAN9eaj2e4snLQu3CACadB421ubQJamNiFWzFh7fCCpw61B0S9c0l+R1sIti5c4jgTwZ7M7lwzaQVM0hi6QdMiX7h3tvQl1hAB3gL5E2fNg8DrHFXLmf1QGp84LCaCQAb9hB8rAjhYxSceSWFVhowa9iWGVxrCEueE3UgKDWcqtm1kqAe5z8o6GJAI3Ugf4m994B6fiwGKCshwTULPyLucjwjiZjSbpNI71W1Yku5zHhHMjZE6YbIKRrUClI57zqOuTx6HB9E0oYzFlSswlO6AzHN3J1cNGWXlxx7lrh4c8+oYA2gsNfPiQR5F2htKcQbgFNvtENnowsL6R6PDSUE2QUqJYEggljYh3JH476RSSDU7Wu+dvtHWx/ZHNl8v1Drx+J7lnYTCTM1TWGtIcO4Sx0JfQjWCqlkApANwAVXdyWq5Cxzt3Q3OoPaIYZBLBzrq57+5uMSZOQkcAWexcnJnGQy8o58vNlk3x8GOK04NFVdSlMDq4AGYCQT5t4wfrDuhApBzZgu4qsHyBLXduEIjEjeYghnNgCAOGdubQrLxrKCEIqKmZgzm1PczC7ajjGfMtOIbE+eoi7A5hDEuoZVKtxyaBYdY+0gFR5KUASHFSlC55ltLRz88oSVJMxJUO02QtnxFyBmctIXM9KqqluCxD3KdRfIAEOw1MFfLOnaWx84M3Y1f8AokaxI46aqBxs2nL6tje/1SL3vEj6WH4w+dn+UvabJw5GHkks3VIIekm6AX4tyjQO0FgCg0UjRakgjRkWJvq5yhno8/ySSAbmTLsUuGoDXVYfjjBlSEM6hvA8EgeYLxtblmCPytRS7zS4ZSRMWganeATcX4xxMrUjq27gobxfgS+gHsjUl7NSo5nU3BKdcjc+cXM2TZih2ZiA9uHHn4mFpTDIfdupQsCm6Wa3CwDaNBhPmS7MQBoZYCdHJCrFxbWDL2ZSeyfzSBzdxHKNmB7hg75L14vZ/CKnKsXMSsVmgtompBHEhITSb++AgIXYFidCGy50xoTMHV2gCTZyQ7adp6chYECLVsi4pACcyXSSDySEhIH4vEs5ZysKlS90pR/bpHlxhlMuoECahBcdohJHfUBo2RLvBZ2zCQKXIDM9NvDQQOXs45sQeAJLcWezQORZOCKkuFygDqooAtwBNzno94X+R1lgqVmbApDnJhUc298XNwoCnrDvZJBfm5SA4884r5IoliUgk3USv2mktplAtasKlLE3SXakpJGjqS7NrY8I56sEP9YQDuvp3XpA7rx1J2QpJdw+YNjyfN/AiOl4NQSE1CnxDd26z2OpgE0SL3SCKmL1XL2Dg8oNM2cVDdlXz3RMdhn2iQ/cI7VLJq3yGyIIvzdJ55sIFJlu4qqJ4Eg2uWYFwz6HM2gWFicCi4TLUhQG86gQ780P5HSFTs5Tm4t335gEB4eThyAHKaX+2xyObkAtnkY6OHcVdYlyblKg3GxeCWRGzgL1pta7h/ZreCIwCT9pLs4ZSravlfLSHEYUuKSFBhdx33uXLcjDWH2RNUlwPtMHVbQ3pYjP90FY6NhlRO+Bq5fzu0OJ6LFh9bL73A8y8aWH2LPKru2RNSUs9rnI55Q7iOhKnqKgQQDuIfgB9sD3ws5ZcjodZX1kpTBwmXMSVFR5FQHtjS2P0HSl5k0MlNySoEAdyCTnlm9rQrj+jiJEtUyaqYEpSVEmVMJAdLqpSrJzc6Z2F488na8shLTEJD2Ne8rg+9Sk2yEZeTKK5lv4scruIfQp2HSAyEKpH2xLWEaXrWAeGQeEcVtBKWAyUHIU5IGTKRYhRzY6EZx5eVtHrGSqaSCKUgkkKJbIO2o0J5CGprShu3c3BtTfV7g6vHBlEfp9PGZ/Z3E4frSzrSynspjxIcCoDk+ghcbRkoISC/EgHkGqOvHujzm1duKlzKZgSBMGZcFJASW7joWhRJM1Dr3UOTZjXrSCMhlfRtIRgTnbfxW2+sI6lQKAklZrQCSCN0qJ3ci9hmLsYXw2NmLO8SmWrJJUCkDMNxyS5uLeMJSMHOWKTRLlfdF7ZEOLG0MS9gpdyAdKVEKHhaEwsSm0trKqAlgKLsAwU5yfgQzgC3E6QxIVNQmmWHmKDLXVuS87SwN18wTmfBoYwOzky7pSlJsHF7ZWSqwtwvBFSFWLuRre/nYd3tixNM5iZK4LD9Xm61HNRdRfgA1hmxeLRhwDdLJvuuGJ7yA7w31Crv4OR7eOvnAJuEmE5BiL3Nvx46x4q5e+ofOelh/jc1st3/6JiQLpHKUnErC+0KXYv9hJF+6JH0MPxhw5dy+p7BxCfkkgBbK6qWmkqIvQL8hlccY15S+syVLDFrKUPfn3xgbHKUYaQplpPUyrhKSS6EsQFHKNJG12dlEuMkICS7cFS+XHjnGzk/ZrG4dQamsnViSk3a9rZe6DycUBZdV894P7Uwjh9pqLb86o6HI93AeAgo2nKK94moneUQpd83dLku2QTAs4taSQzkf20+F6bxz1RB7Kg+tTm2WYvHJxaAzT0FR+yEzC1ncsm1oFOnTwcioZBSEqIJa4pZzEW4MIwE0isVEHR7HR/bxjqfh5w7aE02slcsK73F38YXSFVUmaUkuwWDY8hS4tyiKqCanrAbepmBQfhuh4DqfjcglABGTTUl+/ME/8QPEbUZiQEFsksRpqlm9sXMUlGaMu1voJc+Jf2xSFS1MQzF90qmacaQbtygOEBE0v1qE603Jd3syfZBThqUuoJY6lJpbNju59xEdYwEWCVAJu4oyPMJB01AjPxU8Ds7zXY3y4D9UEGSoPYs+qVLBPC+TR2MLK+2JgfLeQfOoubwiZ5KhTKQbOQd3vs2l4DIx4rypIIyXu8TZjBGycP1b0gqDXJUkC4yIYA3HGM1GDmlR6oTPBQA45pYDyh2VtlSdb5XAUAcg7oIZtWEXhDUqozkD8s135OxD30tA4Z464KaaZyVWyK27yb+6ImZd+sUoZMoJT4PGrPxISCRMqv9mYwNnd6h7oPJWFJ3kkavXe2unnBaZU1j2ZKVBvvHlkza84QGHzJStJLfaLt4py8Y3QtL2XbNrgEPrfnmDCrV1JDsSxObWfskg+XCCUzTchlqDH7RKbcKkB8uMNYTFTRlMmlsrunge2z98SdhAkO/AO7PzLktwbItAV7MSSVJTVdyKEFP8ApWS2uWkEo8cbigN2dODvZSUqccCXpA/VpGbisSqYaZhSdFApS5DEbzghmUbNrDkqWBnLN3DCprHNlHJx746mY9LlIly7Wuhdlccw45N4wXn2y0bHRWFFKEKLEFctKbgUjeQkgWtcanx09nzZslylSFXKrKJzJBsuUGNzkNDB5KCsBKAkA50JmKFgSTSUmkZX778AMtKgd0qyCikAf60Aj8Zw4W59mMRhFkAopBa5KymZq9gm19Sz8BGQrAqlLqQWUXFaKdSX30sTrw8YfXiVbzKBfMEhn5skj2t7oBLnKIJsBn2pRe4DgKYtCkkORg5qvtqVyKyRye7N4RJmzJlV6rZ0q7tSKfBoYmCYwUEpWdCguwFhkGGmsD+c1JICg5uSTc+IOZsOEKguVDCzCnd64jNrK55pTl4R2jBk5nEDhuP7Rn5Q59KQCEurTdKVKF9LqDeBLxU7aiJhLgptYUhLqGV2vnx/fNMel1T7crwiUgfWzU85kk34tu2aCytnqpJOIlpQBVXMlISkADVSrcdbNCoxSnYLmpJyDu/gS7X4d0aGH2woBjiWsxQplE2008IaY9PUeSfb4z0smFWLmlSpay6RVJNUsshIFKgkA2GYDO8VBumyEjHTqCCCUlwAASqWlSrDVyX5vEjy3u30LY8qYcHJUgJdEmWbqlEkUpLgFQKSLFoGMYpKw4AUM6ksz8AlwRCuxZVOHlKE5F5SDSmpRFKAS7KsbXtZobw2LBspeHUxdihSSXLtUopc2zL56xq5Z7a+HnyCgkzEpI0Yo72URm/BhnnC+FVJWTTMukukCYio8O0AHYG3LIxlzZaJiq9wBTB+rVKTU1wPs1d55x3LwUlBdaZqyCOxQZSrDMoQQ45qLnTOBbVQVSnMoSu1UFMlK/NKgMjmI5wk9SQQJSaFXNIUXOtTG+vnARjAneQk0ixSpC0lQGQTutm90t4QsvaIapVaVF7ErKQzWKVFx4pMEuGmvEggpIShg24F1DjdQVe+TBngUmasClCipKuKaCpnzIz7xq8Z6sYGcrmJcXCbgjhlcd4bPKCYXCpUEmst9moy31sEqXa4zgdmJO05yFsUCYGegk5cHBdP47ocnbYT2VS6VHQLWkNyCrFnyeAImykAUSkLWSXrmJDNyRLv+dA5qpahvIJY/wBEtTjQEJKy+QGQMRemlhsbh0PkVZOUprY3cMpQzHKAYjatQFKhM/tMCDoGQe83jCRJpcliGu6g45Uned+Dd8cYNU4qtKCtXFyAPHuzMEtrrxHXbsxxqEiaoCwyCS5GnlCxwiBSAC/afrC/5LHx4Pz4TC4KarLDlKrlKwaQzMrwfgWvHeOwamANKFAEN1aFpcXNJAcHjc6QHImIvvKStmCVdxup5ff5QfZ+IQohMxN3JshIALgvUJZcWOb2eM6XiDZ1JWMyKk207Cm0OhgYmk2K1IAISOrWQBchwHD/AIMKIlsbQ2jLKzSAGSBcFyxsXKGVn91/fBkTAq6gHNqRWFEuwuUAGz2J08Ix0zVS7InTBLdiFCYEl+5Jca62vFYpSFhBE2Qgs5/6xcuGP/TFB1u3GFFtOpYLAAh2ZkqexspQUXbu4RQmTVCkIl3yBQARxKSzjjrGRKRUqhKpTqzUpU1KN0vkzKuCxe7sIZxeKm4dhTIXa6hKxFRDfeUUhdjmHFoFmJ2HVRS6r5uoFLvwCW1haXMYMoOzMpJpPCwelvARWBxBLzErCLkplsq9mULTBawsSH8HjQnYlQI627AZTRfdF90q4Esri12BgoI2kQi6plIYEPa+huUt7Y5kS1zLS0TVpsWIUpOTfZFk55c4JiFy1IChPmItkpaTLHIhEk97Pz0urMlTAgUTkrLsChU1KXYg9oM7nOw7oBoTygdpShqnrDSkm1pcwZ5FwY5RtZhQlI4CoS1M3DeHnCSMOpX30rAZRUQqWOIfQZ20gSJqG3lAnJupFKgOKlL3e8AGAfmY0lQNJScya0JbkAzDI2z74WTtBnLg3akqueLApps3HhAxNklmUtCruEhNOuTJGjZQJSpdypU0l90lAGWTqquPGCNSbilMDVbIkBKt77tr+EAO06O3MCyQ+7LlqF9CVGymzZuF4RmYhK3BApawJKmbMuWfWxaO5mIBTSkMkMVBRQOGSUqLXOZz8YDvEbSsEsEpDmwSkly4JNLkZWdrRBiEpNQW5LGggqB8jcf4hC7ppICAm4G67l3L1kMMwLmBTJaRZSSkEZpUham0yJtxcPFGkerUAx+sJbdqS1ndkpsXGphCYhPaSoEg3FBcasFKDHxFoVVhVMFBQWm+YLiwLkC492cFlVqDABZUwIWgm5Yi5Of4aCPG9JphViVlWbIyAGUtIyGUSB7fQRiFhQY7ujfYScokZy68eoev2SiWqVKcirq0ABSV3ZIFiFAc401oJKk9WtYYWSFlgD2kO4NmuOTHSFdi7KAw6VlBV9VLImBSkpSSkKIVvCqz2TqTBsTt1ZI6w1qCKUklW4D93XzfxjRzSYlUI3wkpSLJSWCgpnIXU6lHS4ESRtkK3ZiJaQ9yUrueQSx8hrCBAW63VZncAp5MQQ93s0cJQkkBwogFnVTd7B6CBm7PxvBHZxqXIluA+SVruO4lyOUMKmyyQ4MvuFINjlwfhlAZOGULWFV6StYDizukAHKLCZhKU0KLqFrk8CTbJv1QGlLRLIBRNUVMTSXF7aUm9n0yeF+ulr7aqTc1BRuOQoIf8aQvKCQWXLmJIUxY9ngQ+cOTMCCHTMUpP3FBKjzLBRYRFdq2IgpKjipfVixIBqdhagXe+UauBwuz0oKpigsPYo+UhQNmNlAP5NzjAmLo7ACm1AUk8i6bmIlaljfQlQz+2FHTNJqJ73gN/aOOwrCgTSq6bGlkgAJBrZ9LDhzhDBz0MRWtCy/bekglwXTMzAHAZnxSVZqQ12IcqNhpa+XhFrwlSQx/OoSX1BqYkvytzgdr2hh1pZRl9YH4KIZvvHIk3FoXnY1S0h6nGaiUZZEDdHAW5eXM3DTE1OFBiARSliB+UnPKFpOIUHBJLjJgQcrZ24+EVD+HTKZjU50VSDyYtYXJNtOcaCcGVITQldzd5gLtcXanibMc884QRtiaE2USgl6HZJAsRS/Ixczb0wlVKlpJsEhRUU8g19BAac/ZykpUpdMtQuUg1VBxdkggm5cZCM6Zsxcw1S09YbE7pU5yZmCvK0E2XtAsvrJi0rI3RS4UeKizk6frOUTDbPXUSVJBZ2llIJPlveDwQDF9aCypSE7zN1ZBByJJDKfVze5jvqlBlBZuyqSpTBQ1ZSgCxcecMz585iUjXeVSpTkuGO7Tz42zhSSopUSoSwQ9TqTdx917ju5xBaiZpYhBLkkupJ8QC3t434cz8MkOCEgN2kpWsvoD9cwHO55GGUbQSSk0yiGuAXcNfdSq1r3g69qouZaEFOgLgnOz1HleBwy5MkpekFTi4daSA1rBTEecNYbBSlodapwKXO4hxfu1GZUTrBVTEkFS5ZpBa3cSN8KYacTwELTcZK1Qshuy67HkXB/4gvDkoIqKSoi266gVcKgCwvdrxYkKSApKwzsXJNzpSoN5tnDCJMssylILu5SzjRiVElxyLQpPSsGkl+4pFjqbWPPlAtDNYCqqxJJl0gB7Eg1Mc/ujQR3O2XKspGLSlKh2SFuz/apTS8AkhKBdSlB7pBZQcZgkN4wzKmoWKbim91B2cPnnxYNkYFlE4ZIJSJqTYZjdL8S3H9ukGTstrLKFjMgLUCO5R92XdGrhcAJnYXhwDZ5okMCMjWo1JOtmPCFsRsdYJSqZhlcaZoVe7OU2T4nOCsNWGUFsgTB4KLX0YBoKpc0AJKeKj20qfI1KDXDZKjUwMnJSaEgWJK5ZASf/ABuFvmc7wDEbLmrUTxchaSQ/HcBNL3s7lxaKM8S0qcALBF3RVM04AP3mCKwK2YrKU8VJUkHIMVU58z7BBZeBZyUlNLh1Bd833wSQTlYQmtC1OQlbZtUsg8Hc3z9sEeQ6QJUMQuvtbr5apBe1okc7dS09YIY7tv8ACIkZy6seoen2TtWZ1KJboKAlO6oJZ2fM5X8zDM3HIJH1SEF7sAQeLipm5M0A2fj0qlykAGoS0pBCrk0hxfRhl3wxMkqCgpK1W4ZhtBTZ/wAXjRyy0lTVdWQjD4RQIH1ol9WsZM5EwXtmzHhxJs/FICliYhKhoAso5JBS5ccToYypNQfO4uAWb2c8hD0pJmKZdDsBeyjSGAsOAzPCCuUSj1hJpQ53TVNIGvaUb6XIitp1KN7qFzbM5cd7TOCy8OkJcTOVJC+NmDgHLP8AAGJ0t6aTSS5cHzCRlprBKAxUtBDMoK1IK1pVzvld8rXNhFJQr7JVoxKVhwPG+UaFSCaFoSkskggqDgtTfdI3STfjpBNm7ZGHJHUhRcNVMdmfNwU5HhAqCmDxEySqrrEpUm9KgUucmcHm/iYZxE8Yi0wirRXWkjmN5RYasGzhvG4ozLqVMTKZwQZRl1aJBloSBfjCvzLNYLlJrSRUV1S6RwYvyN+Voi0ub0c6tFSysJ+8zirLOk/jhFyZPVpSzqCnTYpTvhgTvJuL8NIUXPdxNSVsGCmRMUDmwOYBbjHfzRNEtC5d0lzQrq0gMzGoqpuFatANzlzLJWkqzDmUhVsmJSHeEcShCF3UZdnBZbeTkjyguLlrSgGlKglt9E2UtDAFwyVki7eQhOUVLcgFLB91IUSCWskklWeXAQQYzZKi9T5ZhQOT5hz4t3s0TDY2Vb63XsETCWYhyoACwtpC0yWqZkSFAPZKUunjTbzELow0xw4qGfYSeWaQYpyZxnUkvLmAjjStPfYpJa3Ew3L2cEoC1TEEKySAoquARkQRZucJTdkzAEvLBD2DTXe1rF40ZGzEzEkJBBd6CFFiHAANYc59pssjEKGk7REsJJRMSp3uopSx+8hYIUOfdC2InSFkUl1VakpDeC0trf3RFT5iUgKRUkXcrTQBcEOSQzlnhGdhZa3UCmWSrJS3HNtTFSWmMapDgLpGRBSJiS+e8om0dyFIWDuhSQbUSkJU7E2pzFuL5Rly9igvROlkh7GpNuLmx58IKjYq0EMlZyY3pPcUiIvJ6TtSWxG8kKZwQwcZXYj8GBGfJqsp9Buq96W84LjMGyAFUoVmaioHWxCrvlppzjM69CfsA3uymDcuB84DbkIBAKaVKzNT5DgQk384d+TyVEFiElhcTBfWwQXA7/KPPzMagkESgk5MFFn5XcnKNLD7RVOWJPVhBNmBUnX7hc3yYA90FFVgZCycqhxM4Olsw6r5FmHhCczY6U3SuWsXdpqhfhvJBtweHsd0TmsVFJCRculYAFhYkDl56RnHYvVoUpq7syAsMWJDqNm590ChVL6wMBLRxoCVgsNVNVpfugIStIABC0HQBITbksXheRPoKk0gFQbtkkW1YQXC4IrNVaUvbeUskk8AA58IJQMzAqso7h4vLFvA992vDHzesXapyXISKQGAY02B8orG4RI3lLIKlXpBSO/M2zszxzVKQSROmq3nAcpBA+8Lu5ilKRIIVUFJT/ZCacmYgQaZgFXWgplJJzqISSzs5UxNuEI/LTcdaqgEjeZXE2c8+UNYPGyifrZqlhKSEhIlX1KUkrFHFyG74LUPBdJ0qGKmVFzuknN3lpLv4xIvpSUHFTOrTSjcYFQUf+ml7ixu58YkZS6ceoe+2FKwRw8qvGiWvqkAoCkBiUAqBJWL1PpFfKsAnKcC35cvuyBHnEiRbeNEOjisE7pxQB/toHvhqVi8K4qxkthp1qQDrcJLEPFRIWuiCeIGDclOJQRymSwfaqBSxhXKvlMscB1iPLtRIkXUm3DvEYnDqt8olUtrMlJOXEKvEw8rDj/5kptR1kr/APS4kSGo24MTcThiGGLSkZHfkl/JdoQXMw4Fp8o/5iPdVFRIajbgudoJBKkz5Qt9malJLg27T+cCHSRQU6sQF981Z7hc5ch7YkSGpNqHA2xLWr6xcvPMUBTPx/BvD69ryE9iZKYgBgou7Xd1AAuHcRIkNSbUF/naSW35eousgCwYslXH3CFZW1wLlcsOCWTMBuchdRa4DvEiQ1LtR7N4HpL1TKTiFpH3Uz2D53SCLPGr9O53VkpxzAEEJM0FRJsp3ItmePviRIajb+yszpiFdqehVvuyyHyuCb2+8DzgSdu4NMtRCl9ao5A4ZCAbPSaFqAz08s4kSGo2/socdhiUjrgCwKlKZTKyIFLOMjlxi5GKllZpxMoNcKWqke5/IHKJEhqNqGhL6QyTKKFTZBmVJZSgFBg9W8QS5Ye1oQmqlkP8okKv2UrY5f8AkpHKLiQ1G2z52OlMwUkEZEFB9tZb90MYbbxltTiSkA5JIB0uwUAB4vYxIkNRtR7PYTpouWwTiELSC4E3ME8qiBl96HsH0nCzMVNmylFYdKVTEBIUAQ5SVAO1gXceMSJDUbf2zvniUqZvKlj+yqW3jvUlu/x1hzF9IJYCSJkkgWSEzEApcHtJJPDMFsuMXEhqNv7Zw29LUDUqWH/KAv3At5iJ85yqSDMlkXbfTroz8b34RIkNRth/LpBympGl+rZvF/1R0uZIf/uZeYcCnxNgAbPFxIal24eU2/1ZxC+pUVy91lEAE7iarJJHaceESJEjxbWI4f/Z"/>
          <p:cNvSpPr>
            <a:spLocks noChangeAspect="1" noChangeArrowheads="1"/>
          </p:cNvSpPr>
          <p:nvPr/>
        </p:nvSpPr>
        <p:spPr bwMode="auto">
          <a:xfrm>
            <a:off x="63500" y="-849313"/>
            <a:ext cx="2619375" cy="1752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34" name="AutoShape 10" descr="data:image/jpeg;base64,/9j/4AAQSkZJRgABAQAAAQABAAD/2wCEAAkGBhQSERUUEhQWFRQWFRgVGBQVGBUYFRgUGBUXFhUYFxYYHSceFxkkGhQUHzAgIycpLCwsFx4xNTAqNSYvLCkBCQoKDgwOFw8PGiwcHBwsLCwsKSwpLCwsLCwpLCwsLCwsKSwsKSksLCwpLCwsLCkpLCkpLCwsLCwpLCwsKSwpKf/AABEIALgBEwMBIgACEQEDEQH/xAAcAAACAwEBAQEAAAAAAAAAAAADBAABBQIGBwj/xABNEAABAgQDBAYFBwYNBAMAAAABAhEAAxIhBDFBBSJRYQYTMnGBkVSUobHSFBUWI0JS8GKSs8HR4QckJTVDU3J0goOitPEzNGNzRLLC/8QAGQEBAQEBAQEAAAAAAAAAAAAAAAEDBAIF/8QAIhEBAAIBBAICAwAAAAAAAAAAAAERAhITITEDUQRhMkFS/9oADAMBAAIRAxEAPwD0vRLopgl4DCKXhMMpSsNJUpSpEoqUoykkkkpckm7xsDodgPQsL6vJ+GA9DT/J+D/usj9CiNoGPAzR0NwHoOE9Xk/DFjobgPQcJ6vJ+GNQKiwYgzB0LwHoOE9Xk/DF/QvAeg4T1eT8MagVHQVAZX0KwHoOE9Xk/DF/QrAeg4T1eT8MatUXVAZQ6FbP9Bwnq8n4Yv6FbP8AQcJ6vJ+GNUGLeAyvoVs/0HCeryfhi/oTs/0HCeryfhjVeJVBWV9Cdn+g4T1eT8MX9CNn+g4T1eT8MatUWFQGT9CNn+g4T1eT8MX9CNn+g4T1eT8Ma1USuIMr6D7P9Awnq8n4Yn0H2f6BhPV5PwxrVRdUORk/QfZ/oOE9Xk/DE+g+z/QcJ6vJ+GNaqJXAZP0H2f6BhPV5PwxPoPs/0DCeryfhjWriVwGT9B9negYT1eT8MT6D7O9Bwnq8n4Y1q4lcBk/QfZ/oGE9Xk/DFfQfZ/oGE9Xk/DGtXEK4DJ+hGz/QcJ6vJ+GK+hGz/AEHCeryfhjWKoqqKMn6E7P8AQcJ6vJ+GK+hOz/QcJ6vJ+GNaqKqgMk9Ctn+g4T1eT8McnoVs/wBBwnq8n4Y2Hinioxz0KwHoOE9Xk/DHJ6F4D0HCeryfhjYKo5KoD8w/wr4KXJ2tiZcpCJctPVMiWkJQHkSiWSkABySfGLgv8MP884r/ACf9vKiR7H3Tocf5Pwf91kfoURtAxhdDj/J+D/usj9CiNkKjwDAxdUCCouqALVFhUBqiwqANVF1QIKi6oAwVF1QGqLqiA1cXVAQqLC4A1UR4FVEqgozxHgVUXVAFeJVAqouuAI8XVA6olUB28R4HVEqgCPEeB1RKoAjxTxxVFVQHbxHgbxHgCPFVRw8VVAd1RKo4qiqoqOiY4JiExwTAfm3+F/8AnjE/5P8At5USK/he/njE/wCT/t5USPY+39ED/J+E/usj9EiNkKjynRXbSE4HCghVsNJBy0lJHGNcbdl/leQ/bEpGrVF1RlDbsv8AK8h+2LO3Jf5R8P3xKkalUWFRkfPyOCvIftjobeRwV5D9sKlba4XFhUYp6QJ0Sr2ftgZ6RcEe390KlLb9UXVHml9IV6BI8zFy+kSxmEnzENJb01USqPPo6TcUeSv3QdHSOXqFDyP64VJbaqiVRkjpBK4nyMX8/wArifzTEqVa1USqMv5+lfe/0q/ZHY21K++PJX7IVI0qolcII2rKP9InxIHvg6cSk5KB7iIBmuJVAQuLriAtUSqBVRHgotUSqBVRK4AtUSqAmaBqI4OMQM1p/OEEMPEqhJe1ZQzmI/OEUNqyv61H5w/bFpT1UVVCR2tK/rEfnCOTtiT/AFifOFJZ+qJVGeNsyf6xPm3vivnqT/WJhUlnyqKJjNVt+T9/2K/ZAj0jkffP5qv2Rakt8F/hd/njE/5P+3lRUC/hSxKZm1cQtJdJ6pjcZSJY17okeh9F6PH+KYf/ANEr9GmNIKjM6PH+KYf/ANEr9GmNB49vDuqLrgbxIAlcXXAouAJVFVRw8SA6KolccRIDquJVHLRIDquJXHBiQHZmRXWRxFQpBesiGZA4kFGTiCMiR3GCDaMz+sX+cYVinhSGFY1ZzWo96jHHXnifOAxIApmniYoqgbxHgOiqKqjgmKeKO64hXAyYp4AlcVXAyqKeCC1xK4E8UTFoFrjkrgZMclUB8s6cH+PTv8H6JEXHPTb/AL6b/g/RIiRnLSOn1Xo6g/JMP/6JX6NMaHVnhHkdj7RUMPJFTNKlgcGoEM/OS9VNzv3Wte8e6ZanperPCJQY89M2ioNvKbmCO5nZ/KOjtdQu/DO3kDnFpdUN+gxVMYR2ur7xdn0ZvCK+dF0u5vqSwI5PnEqTVDfCDEoMeeTtVRa765+DNBBtThnz/d4QqTVDepMVTGJL2yq53rclH8axQ29zL8P1iFSXDcoi6IxDto3L28h7R+Gjv59IAL56EHLk3fEqS4a1MVTGajbvEgHuN/ZFnbtsx5CLyXDRpimjP+e+Y8v3R1888SkeX7IFweaI0Iq2uNCk91MRO1HyIc6WgXB6mJTCox9rqSDaxB97Rwdpcx5fugtwcpiqYAdogWLPp/w0T5f3NxtEOB2iFMCGM5P5R18p5A+PvvAQiKaOvlA1D9xb35xfWg5JPmDADIjlo6OJHD2iOTih90xUU0U0RWJH3T5iK+Up4HzgLIio6QsKySonl/x7YZRISGqCnIdhdhzbLXyzjxl5cce5aY+LLLqCRjtOHJ5DibZlgwzN+Ah7CYVx+UBc0rFnvuk5ebwMBK+0ohJDixY7xaxJBZtR4jIc+Xyf5hvj8b+pfIOnKGx04O/Y4j+iRobiJHXT0D5wnMXG4x5dUhm5NFRtjNxEssoqZh6PZaFGVKa/1aNH+yG9kaKZyk2Jd709ZMBPB0oWCDE2PIfDyS6z9VLuOsp7AJDgZjL90aWGSkdpU2W/2ZalEm1361R0cxvblntkTphswQjklZfgBStalBm7o6StQIKVqzzSp2BtwF41Tg5QQ5MwJyBrQXLv2RcX0hNOGSaghbl83INsnBsczd+MLCilF2qe1ms1tXH7ucXMw6xmL56Auci9uOkPSsEQLLZz99I8wCdY6GASQ/XIB+6pYB0uBcK98SxkKmHIuSbvnb2wRCyLqcg6FRYuNbHlDk/CamYnNgBSm3MDsnw8YFMwYSO0h9EhaFFuNja3FjCxU+WgJcJTwKflEtai/wCQkBQ5m+mUKylpLO+WdIV5Awx1N3ceBQ7dyH821hjDYCohMtQUTkKXtcsagBleLYBOCKQEKW73FKQ4vmyrkW5XzgUqcCWW7cQXIHcDDg2dMdqQVAkBHVpW972CSnN9dOUKJw28UqBDXIA3rXZrX90QcLWAXCjyBH6nPviyojMi+TXPsdu4xyZTiyV8SWd4tMx+NQ43sMmByiidaNRflcd7Pnlyjrrn5cC597Zd8UqcKGzIysLd+73amOUk5j9Te0NEB5eMpALMOILP+/M2vFqUyKkq1AO9d87GkP77c4TM1QFLhmbQnixIvzYxynRyB+LnjAN9eaj2e4snLQu3CACadB421ubQJamNiFWzFh7fCCpw61B0S9c0l+R1sIti5c4jgTwZ7M7lwzaQVM0hi6QdMiX7h3tvQl1hAB3gL5E2fNg8DrHFXLmf1QGp84LCaCQAb9hB8rAjhYxSceSWFVhowa9iWGVxrCEueE3UgKDWcqtm1kqAe5z8o6GJAI3Ugf4m994B6fiwGKCshwTULPyLucjwjiZjSbpNI71W1Yku5zHhHMjZE6YbIKRrUClI57zqOuTx6HB9E0oYzFlSswlO6AzHN3J1cNGWXlxx7lrh4c8+oYA2gsNfPiQR5F2htKcQbgFNvtENnowsL6R6PDSUE2QUqJYEggljYh3JH476RSSDU7Wu+dvtHWx/ZHNl8v1Drx+J7lnYTCTM1TWGtIcO4Sx0JfQjWCqlkApANwAVXdyWq5Cxzt3Q3OoPaIYZBLBzrq57+5uMSZOQkcAWexcnJnGQy8o58vNlk3x8GOK04NFVdSlMDq4AGYCQT5t4wfrDuhApBzZgu4qsHyBLXduEIjEjeYghnNgCAOGdubQrLxrKCEIqKmZgzm1PczC7ajjGfMtOIbE+eoi7A5hDEuoZVKtxyaBYdY+0gFR5KUASHFSlC55ltLRz88oSVJMxJUO02QtnxFyBmctIXM9KqqluCxD3KdRfIAEOw1MFfLOnaWx84M3Y1f8AokaxI46aqBxs2nL6tje/1SL3vEj6WH4w+dn+UvabJw5GHkks3VIIekm6AX4tyjQO0FgCg0UjRakgjRkWJvq5yhno8/ySSAbmTLsUuGoDXVYfjjBlSEM6hvA8EgeYLxtblmCPytRS7zS4ZSRMWganeATcX4xxMrUjq27gobxfgS+gHsjUl7NSo5nU3BKdcjc+cXM2TZih2ZiA9uHHn4mFpTDIfdupQsCm6Wa3CwDaNBhPmS7MQBoZYCdHJCrFxbWDL2ZSeyfzSBzdxHKNmB7hg75L14vZ/CKnKsXMSsVmgtompBHEhITSb++AgIXYFidCGy50xoTMHV2gCTZyQ7adp6chYECLVsi4pACcyXSSDySEhIH4vEs5ZysKlS90pR/bpHlxhlMuoECahBcdohJHfUBo2RLvBZ2zCQKXIDM9NvDQQOXs45sQeAJLcWezQORZOCKkuFygDqooAtwBNzno94X+R1lgqVmbApDnJhUc298XNwoCnrDvZJBfm5SA4884r5IoliUgk3USv2mktplAtasKlLE3SXakpJGjqS7NrY8I56sEP9YQDuvp3XpA7rx1J2QpJdw+YNjyfN/AiOl4NQSE1CnxDd26z2OpgE0SL3SCKmL1XL2Dg8oNM2cVDdlXz3RMdhn2iQ/cI7VLJq3yGyIIvzdJ55sIFJlu4qqJ4Eg2uWYFwz6HM2gWFicCi4TLUhQG86gQ780P5HSFTs5Tm4t335gEB4eThyAHKaX+2xyObkAtnkY6OHcVdYlyblKg3GxeCWRGzgL1pta7h/ZreCIwCT9pLs4ZSravlfLSHEYUuKSFBhdx33uXLcjDWH2RNUlwPtMHVbQ3pYjP90FY6NhlRO+Bq5fzu0OJ6LFh9bL73A8y8aWH2LPKru2RNSUs9rnI55Q7iOhKnqKgQQDuIfgB9sD3ws5ZcjodZX1kpTBwmXMSVFR5FQHtjS2P0HSl5k0MlNySoEAdyCTnlm9rQrj+jiJEtUyaqYEpSVEmVMJAdLqpSrJzc6Z2F488na8shLTEJD2Ne8rg+9Sk2yEZeTKK5lv4scruIfQp2HSAyEKpH2xLWEaXrWAeGQeEcVtBKWAyUHIU5IGTKRYhRzY6EZx5eVtHrGSqaSCKUgkkKJbIO2o0J5CGprShu3c3BtTfV7g6vHBlEfp9PGZ/Z3E4frSzrSynspjxIcCoDk+ghcbRkoISC/EgHkGqOvHujzm1duKlzKZgSBMGZcFJASW7joWhRJM1Dr3UOTZjXrSCMhlfRtIRgTnbfxW2+sI6lQKAklZrQCSCN0qJ3ci9hmLsYXw2NmLO8SmWrJJUCkDMNxyS5uLeMJSMHOWKTRLlfdF7ZEOLG0MS9gpdyAdKVEKHhaEwsSm0trKqAlgKLsAwU5yfgQzgC3E6QxIVNQmmWHmKDLXVuS87SwN18wTmfBoYwOzky7pSlJsHF7ZWSqwtwvBFSFWLuRre/nYd3tixNM5iZK4LD9Xm61HNRdRfgA1hmxeLRhwDdLJvuuGJ7yA7w31Crv4OR7eOvnAJuEmE5BiL3Nvx46x4q5e+ofOelh/jc1st3/6JiQLpHKUnErC+0KXYv9hJF+6JH0MPxhw5dy+p7BxCfkkgBbK6qWmkqIvQL8hlccY15S+syVLDFrKUPfn3xgbHKUYaQplpPUyrhKSS6EsQFHKNJG12dlEuMkICS7cFS+XHjnGzk/ZrG4dQamsnViSk3a9rZe6DycUBZdV894P7Uwjh9pqLb86o6HI93AeAgo2nKK94moneUQpd83dLku2QTAs4taSQzkf20+F6bxz1RB7Kg+tTm2WYvHJxaAzT0FR+yEzC1ncsm1oFOnTwcioZBSEqIJa4pZzEW4MIwE0isVEHR7HR/bxjqfh5w7aE02slcsK73F38YXSFVUmaUkuwWDY8hS4tyiKqCanrAbepmBQfhuh4DqfjcglABGTTUl+/ME/8QPEbUZiQEFsksRpqlm9sXMUlGaMu1voJc+Jf2xSFS1MQzF90qmacaQbtygOEBE0v1qE603Jd3syfZBThqUuoJY6lJpbNju59xEdYwEWCVAJu4oyPMJB01AjPxU8Ds7zXY3y4D9UEGSoPYs+qVLBPC+TR2MLK+2JgfLeQfOoubwiZ5KhTKQbOQd3vs2l4DIx4rypIIyXu8TZjBGycP1b0gqDXJUkC4yIYA3HGM1GDmlR6oTPBQA45pYDyh2VtlSdb5XAUAcg7oIZtWEXhDUqozkD8s135OxD30tA4Z464KaaZyVWyK27yb+6ImZd+sUoZMoJT4PGrPxISCRMqv9mYwNnd6h7oPJWFJ3kkavXe2unnBaZU1j2ZKVBvvHlkza84QGHzJStJLfaLt4py8Y3QtL2XbNrgEPrfnmDCrV1JDsSxObWfskg+XCCUzTchlqDH7RKbcKkB8uMNYTFTRlMmlsrunge2z98SdhAkO/AO7PzLktwbItAV7MSSVJTVdyKEFP8ApWS2uWkEo8cbigN2dODvZSUqccCXpA/VpGbisSqYaZhSdFApS5DEbzghmUbNrDkqWBnLN3DCprHNlHJx746mY9LlIly7Wuhdlccw45N4wXn2y0bHRWFFKEKLEFctKbgUjeQkgWtcanx09nzZslylSFXKrKJzJBsuUGNzkNDB5KCsBKAkA50JmKFgSTSUmkZX778AMtKgd0qyCikAf60Aj8Zw4W59mMRhFkAopBa5KymZq9gm19Sz8BGQrAqlLqQWUXFaKdSX30sTrw8YfXiVbzKBfMEhn5skj2t7oBLnKIJsBn2pRe4DgKYtCkkORg5qvtqVyKyRye7N4RJmzJlV6rZ0q7tSKfBoYmCYwUEpWdCguwFhkGGmsD+c1JICg5uSTc+IOZsOEKguVDCzCnd64jNrK55pTl4R2jBk5nEDhuP7Rn5Q59KQCEurTdKVKF9LqDeBLxU7aiJhLgptYUhLqGV2vnx/fNMel1T7crwiUgfWzU85kk34tu2aCytnqpJOIlpQBVXMlISkADVSrcdbNCoxSnYLmpJyDu/gS7X4d0aGH2woBjiWsxQplE2008IaY9PUeSfb4z0smFWLmlSpay6RVJNUsshIFKgkA2GYDO8VBumyEjHTqCCCUlwAASqWlSrDVyX5vEjy3u30LY8qYcHJUgJdEmWbqlEkUpLgFQKSLFoGMYpKw4AUM6ksz8AlwRCuxZVOHlKE5F5SDSmpRFKAS7KsbXtZobw2LBspeHUxdihSSXLtUopc2zL56xq5Z7a+HnyCgkzEpI0Yo72URm/BhnnC+FVJWTTMukukCYio8O0AHYG3LIxlzZaJiq9wBTB+rVKTU1wPs1d55x3LwUlBdaZqyCOxQZSrDMoQQ45qLnTOBbVQVSnMoSu1UFMlK/NKgMjmI5wk9SQQJSaFXNIUXOtTG+vnARjAneQk0ixSpC0lQGQTutm90t4QsvaIapVaVF7ErKQzWKVFx4pMEuGmvEggpIShg24F1DjdQVe+TBngUmasClCipKuKaCpnzIz7xq8Z6sYGcrmJcXCbgjhlcd4bPKCYXCpUEmst9moy31sEqXa4zgdmJO05yFsUCYGegk5cHBdP47ocnbYT2VS6VHQLWkNyCrFnyeAImykAUSkLWSXrmJDNyRLv+dA5qpahvIJY/wBEtTjQEJKy+QGQMRemlhsbh0PkVZOUprY3cMpQzHKAYjatQFKhM/tMCDoGQe83jCRJpcliGu6g45Uned+Dd8cYNU4qtKCtXFyAPHuzMEtrrxHXbsxxqEiaoCwyCS5GnlCxwiBSAC/afrC/5LHx4Pz4TC4KarLDlKrlKwaQzMrwfgWvHeOwamANKFAEN1aFpcXNJAcHjc6QHImIvvKStmCVdxup5ff5QfZ+IQohMxN3JshIALgvUJZcWOb2eM6XiDZ1JWMyKk207Cm0OhgYmk2K1IAISOrWQBchwHD/AIMKIlsbQ2jLKzSAGSBcFyxsXKGVn91/fBkTAq6gHNqRWFEuwuUAGz2J08Ix0zVS7InTBLdiFCYEl+5Jca62vFYpSFhBE2Qgs5/6xcuGP/TFB1u3GFFtOpYLAAh2ZkqexspQUXbu4RQmTVCkIl3yBQARxKSzjjrGRKRUqhKpTqzUpU1KN0vkzKuCxe7sIZxeKm4dhTIXa6hKxFRDfeUUhdjmHFoFmJ2HVRS6r5uoFLvwCW1haXMYMoOzMpJpPCwelvARWBxBLzErCLkplsq9mULTBawsSH8HjQnYlQI627AZTRfdF90q4Esri12BgoI2kQi6plIYEPa+huUt7Y5kS1zLS0TVpsWIUpOTfZFk55c4JiFy1IChPmItkpaTLHIhEk97Pz0urMlTAgUTkrLsChU1KXYg9oM7nOw7oBoTygdpShqnrDSkm1pcwZ5FwY5RtZhQlI4CoS1M3DeHnCSMOpX30rAZRUQqWOIfQZ20gSJqG3lAnJupFKgOKlL3e8AGAfmY0lQNJScya0JbkAzDI2z74WTtBnLg3akqueLApps3HhAxNklmUtCruEhNOuTJGjZQJSpdypU0l90lAGWTqquPGCNSbilMDVbIkBKt77tr+EAO06O3MCyQ+7LlqF9CVGymzZuF4RmYhK3BApawJKmbMuWfWxaO5mIBTSkMkMVBRQOGSUqLXOZz8YDvEbSsEsEpDmwSkly4JNLkZWdrRBiEpNQW5LGggqB8jcf4hC7ppICAm4G67l3L1kMMwLmBTJaRZSSkEZpUham0yJtxcPFGkerUAx+sJbdqS1ndkpsXGphCYhPaSoEg3FBcasFKDHxFoVVhVMFBQWm+YLiwLkC492cFlVqDABZUwIWgm5Yi5Of4aCPG9JphViVlWbIyAGUtIyGUSB7fQRiFhQY7ujfYScokZy68eoev2SiWqVKcirq0ABSV3ZIFiFAc401oJKk9WtYYWSFlgD2kO4NmuOTHSFdi7KAw6VlBV9VLImBSkpSSkKIVvCqz2TqTBsTt1ZI6w1qCKUklW4D93XzfxjRzSYlUI3wkpSLJSWCgpnIXU6lHS4ESRtkK3ZiJaQ9yUrueQSx8hrCBAW63VZncAp5MQQ93s0cJQkkBwogFnVTd7B6CBm7PxvBHZxqXIluA+SVruO4lyOUMKmyyQ4MvuFINjlwfhlAZOGULWFV6StYDizukAHKLCZhKU0KLqFrk8CTbJv1QGlLRLIBRNUVMTSXF7aUm9n0yeF+ulr7aqTc1BRuOQoIf8aQvKCQWXLmJIUxY9ngQ+cOTMCCHTMUpP3FBKjzLBRYRFdq2IgpKjipfVixIBqdhagXe+UauBwuz0oKpigsPYo+UhQNmNlAP5NzjAmLo7ACm1AUk8i6bmIlaljfQlQz+2FHTNJqJ73gN/aOOwrCgTSq6bGlkgAJBrZ9LDhzhDBz0MRWtCy/bekglwXTMzAHAZnxSVZqQ12IcqNhpa+XhFrwlSQx/OoSX1BqYkvytzgdr2hh1pZRl9YH4KIZvvHIk3FoXnY1S0h6nGaiUZZEDdHAW5eXM3DTE1OFBiARSliB+UnPKFpOIUHBJLjJgQcrZ24+EVD+HTKZjU50VSDyYtYXJNtOcaCcGVITQldzd5gLtcXanibMc884QRtiaE2USgl6HZJAsRS/Ixczb0wlVKlpJsEhRUU8g19BAac/ZykpUpdMtQuUg1VBxdkggm5cZCM6Zsxcw1S09YbE7pU5yZmCvK0E2XtAsvrJi0rI3RS4UeKizk6frOUTDbPXUSVJBZ2llIJPlveDwQDF9aCypSE7zN1ZBByJJDKfVze5jvqlBlBZuyqSpTBQ1ZSgCxcecMz585iUjXeVSpTkuGO7Tz42zhSSopUSoSwQ9TqTdx917ju5xBaiZpYhBLkkupJ8QC3t434cz8MkOCEgN2kpWsvoD9cwHO55GGUbQSSk0yiGuAXcNfdSq1r3g69qouZaEFOgLgnOz1HleBwy5MkpekFTi4daSA1rBTEecNYbBSlodapwKXO4hxfu1GZUTrBVTEkFS5ZpBa3cSN8KYacTwELTcZK1Qshuy67HkXB/4gvDkoIqKSoi266gVcKgCwvdrxYkKSApKwzsXJNzpSoN5tnDCJMssylILu5SzjRiVElxyLQpPSsGkl+4pFjqbWPPlAtDNYCqqxJJl0gB7Eg1Mc/ujQR3O2XKspGLSlKh2SFuz/apTS8AkhKBdSlB7pBZQcZgkN4wzKmoWKbim91B2cPnnxYNkYFlE4ZIJSJqTYZjdL8S3H9ukGTstrLKFjMgLUCO5R92XdGrhcAJnYXhwDZ5okMCMjWo1JOtmPCFsRsdYJSqZhlcaZoVe7OU2T4nOCsNWGUFsgTB4KLX0YBoKpc0AJKeKj20qfI1KDXDZKjUwMnJSaEgWJK5ZASf/ABuFvmc7wDEbLmrUTxchaSQ/HcBNL3s7lxaKM8S0qcALBF3RVM04AP3mCKwK2YrKU8VJUkHIMVU58z7BBZeBZyUlNLh1Bd833wSQTlYQmtC1OQlbZtUsg8Hc3z9sEeQ6QJUMQuvtbr5apBe1okc7dS09YIY7tv8ACIkZy6seoen2TtWZ1KJboKAlO6oJZ2fM5X8zDM3HIJH1SEF7sAQeLipm5M0A2fj0qlykAGoS0pBCrk0hxfRhl3wxMkqCgpK1W4ZhtBTZ/wAXjRyy0lTVdWQjD4RQIH1ol9WsZM5EwXtmzHhxJs/FICliYhKhoAso5JBS5ccToYypNQfO4uAWb2c8hD0pJmKZdDsBeyjSGAsOAzPCCuUSj1hJpQ53TVNIGvaUb6XIitp1KN7qFzbM5cd7TOCy8OkJcTOVJC+NmDgHLP8AAGJ0t6aTSS5cHzCRlprBKAxUtBDMoK1IK1pVzvld8rXNhFJQr7JVoxKVhwPG+UaFSCaFoSkskggqDgtTfdI3STfjpBNm7ZGHJHUhRcNVMdmfNwU5HhAqCmDxEySqrrEpUm9KgUucmcHm/iYZxE8Yi0wirRXWkjmN5RYasGzhvG4ozLqVMTKZwQZRl1aJBloSBfjCvzLNYLlJrSRUV1S6RwYvyN+Voi0ub0c6tFSysJ+8zirLOk/jhFyZPVpSzqCnTYpTvhgTvJuL8NIUXPdxNSVsGCmRMUDmwOYBbjHfzRNEtC5d0lzQrq0gMzGoqpuFatANzlzLJWkqzDmUhVsmJSHeEcShCF3UZdnBZbeTkjyguLlrSgGlKglt9E2UtDAFwyVki7eQhOUVLcgFLB91IUSCWskklWeXAQQYzZKi9T5ZhQOT5hz4t3s0TDY2Vb63XsETCWYhyoACwtpC0yWqZkSFAPZKUunjTbzELow0xw4qGfYSeWaQYpyZxnUkvLmAjjStPfYpJa3Ew3L2cEoC1TEEKySAoquARkQRZucJTdkzAEvLBD2DTXe1rF40ZGzEzEkJBBd6CFFiHAANYc59pssjEKGk7REsJJRMSp3uopSx+8hYIUOfdC2InSFkUl1VakpDeC0trf3RFT5iUgKRUkXcrTQBcEOSQzlnhGdhZa3UCmWSrJS3HNtTFSWmMapDgLpGRBSJiS+e8om0dyFIWDuhSQbUSkJU7E2pzFuL5Rly9igvROlkh7GpNuLmx58IKjYq0EMlZyY3pPcUiIvJ6TtSWxG8kKZwQwcZXYj8GBGfJqsp9Buq96W84LjMGyAFUoVmaioHWxCrvlppzjM69CfsA3uymDcuB84DbkIBAKaVKzNT5DgQk384d+TyVEFiElhcTBfWwQXA7/KPPzMagkESgk5MFFn5XcnKNLD7RVOWJPVhBNmBUnX7hc3yYA90FFVgZCycqhxM4Olsw6r5FmHhCczY6U3SuWsXdpqhfhvJBtweHsd0TmsVFJCRculYAFhYkDl56RnHYvVoUpq7syAsMWJDqNm590ChVL6wMBLRxoCVgsNVNVpfugIStIABC0HQBITbksXheRPoKk0gFQbtkkW1YQXC4IrNVaUvbeUskk8AA58IJQMzAqso7h4vLFvA992vDHzesXapyXISKQGAY02B8orG4RI3lLIKlXpBSO/M2zszxzVKQSROmq3nAcpBA+8Lu5ilKRIIVUFJT/ZCacmYgQaZgFXWgplJJzqISSzs5UxNuEI/LTcdaqgEjeZXE2c8+UNYPGyifrZqlhKSEhIlX1KUkrFHFyG74LUPBdJ0qGKmVFzuknN3lpLv4xIvpSUHFTOrTSjcYFQUf+ml7ixu58YkZS6ceoe+2FKwRw8qvGiWvqkAoCkBiUAqBJWL1PpFfKsAnKcC35cvuyBHnEiRbeNEOjisE7pxQB/toHvhqVi8K4qxkthp1qQDrcJLEPFRIWuiCeIGDclOJQRymSwfaqBSxhXKvlMscB1iPLtRIkXUm3DvEYnDqt8olUtrMlJOXEKvEw8rDj/5kptR1kr/APS4kSGo24MTcThiGGLSkZHfkl/JdoQXMw4Fp8o/5iPdVFRIajbgudoJBKkz5Qt9malJLg27T+cCHSRQU6sQF981Z7hc5ch7YkSGpNqHA2xLWr6xcvPMUBTPx/BvD69ryE9iZKYgBgou7Xd1AAuHcRIkNSbUF/naSW35eousgCwYslXH3CFZW1wLlcsOCWTMBuchdRa4DvEiQ1LtR7N4HpL1TKTiFpH3Uz2D53SCLPGr9O53VkpxzAEEJM0FRJsp3ItmePviRIajb+yszpiFdqehVvuyyHyuCb2+8DzgSdu4NMtRCl9ao5A4ZCAbPSaFqAz08s4kSGo2/socdhiUjrgCwKlKZTKyIFLOMjlxi5GKllZpxMoNcKWqke5/IHKJEhqNqGhL6QyTKKFTZBmVJZSgFBg9W8QS5Ye1oQmqlkP8okKv2UrY5f8AkpHKLiQ1G2z52OlMwUkEZEFB9tZb90MYbbxltTiSkA5JIB0uwUAB4vYxIkNRtR7PYTpouWwTiELSC4E3ME8qiBl96HsH0nCzMVNmylFYdKVTEBIUAQ5SVAO1gXceMSJDUbf2zvniUqZvKlj+yqW3jvUlu/x1hzF9IJYCSJkkgWSEzEApcHtJJPDMFsuMXEhqNv7Zw29LUDUqWH/KAv3At5iJ85yqSDMlkXbfTroz8b34RIkNRth/LpBympGl+rZvF/1R0uZIf/uZeYcCnxNgAbPFxIal24eU2/1ZxC+pUVy91lEAE7iarJJHaceESJEjxbWI4f/Z"/>
          <p:cNvSpPr>
            <a:spLocks noChangeAspect="1" noChangeArrowheads="1"/>
          </p:cNvSpPr>
          <p:nvPr/>
        </p:nvSpPr>
        <p:spPr bwMode="auto">
          <a:xfrm>
            <a:off x="63500" y="-849313"/>
            <a:ext cx="2619375" cy="1752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36" name="AutoShape 12" descr="data:image/jpeg;base64,/9j/4AAQSkZJRgABAQAAAQABAAD/2wCEAAkGBhMSERUUExQVFBUWFxcYGBgXGBkYGBoYFxcXFxcYGhcYGyYeHBojHBcXHy8gIycpLCwsFx8xNTAqNSYrLCkBCQoKDgwOGg8PGiwcHBwpLCwpLCwsLCwsLiksKSksKSwqLCksLCwsKSwpKSkpKSkpLCkpLCksLCwpLCwsKSwsLP/AABEIALsBDQMBIgACEQEDEQH/xAAbAAACAwEBAQAAAAAAAAAAAAADBAECBQAGB//EAD8QAAECAwUFBwMDAgUDBQAAAAECEQADIQQSMUFRBWFxgZETIqGxwdHwBjLxFELhYnIjUoKSohUWQwczNFOy/8QAGQEBAQEBAQEAAAAAAAAAAAAAAAECAwQF/8QAKREBAQACAgIBAgQHAAAAAAAAAAECEQMhEjFBBFETMmGRIiNCgdHh8P/aAAwDAQACEQMRAD8A8DO2P2TgqBbUsTg+Jgn/AE2+lLVBUBwffnV6cI+jf9g2b/Kri4fq0Sn6Es4yVrj5FoeNdOnziZsGYSQCKECpIfSCDYCwtSSpLVYlTAtTE4R9G/7Fs5xCjh+44DCCp+hbLnLJ4qV6GGsj+F8utliMos4OI7pvb3DRt7Ist+6WJuqF5KgapeqahlAjwBGID+6R9EWT/wCv/kpvOHU/TNmH/jHVXneh40lkrY2X9USFgJbsmISEkEJGgBAAAyyjb7QaiPLSdkSkfahuaj5mCStnS0l0oANKgVphFkvyWz4ek7YajqIntRqOojC6xDxdJtu9qNR1Ed2w1HURhhUdehpNtztRqOoie1Go6xhvuiQYaNtztBqOsSJg1EYM20BNSC1XOSaO6tBjXANUiJl2hJTeBSUgElQUkhhQl3ZgcTDRtvXxrHXxGBJtQW90FhmQwPB2fjhWhMI7Q2wZc2Wm6llFiVO40a6+Nd1DuCmjb1t+OvRig7vCOrpF0bbV6IKo89OtyEG6pSEnQkA+MJTPqazJUUrmoSQczQ7wQ9Iht614h480Nryjcuqv3yybiVEcSq7dA5w20U22njnjFeOgbbTxDxjR0DbWmTQkOSw1MLnaMt/vT1jE2htHsh/7U6ZT/wAaXHAkkB+Dx460/VFvWoiXZFIAP9IJ/wB6tYzcpPbUlov1r/6gWuyTlJSZa0K+wdi4unVV8lRyyGNMH+V7SlzZ6lTFSVJJaiJRQgaBKUhhwGsfQ7VJt89aFzE9nd/zLRQkd7swHyLVbjq2NlTTVVpWi8AO4qgA1Ucf9IavKOVzjc4r8vlB2TNRVSJoH9hAqzVNMx1gSrUE0J5Ytuj6wNgyyC0yUo1AVNmzZnMpuXXBahFWyhU/R6VB5lolFRJJuSaVZsEj28YztPwnukvpBIClR+ZxdJMelzXB3H5ziwIgRWePSLGZ8pAETMgqVQuFwVMyCD3o69AxMHz8x3SKCiIJgN3hw+GJIEQEBieMCVyiAeHznAGvRzwIKiXgMza+xZk5d5MxKGSAHReIYkkvfDv3ccGpjAZf09OA/wDkkFsRJl+cwLjbHKJu1wEQdZUlKQkm8Rng+9oIpAJBIHSKxyYoI8cVRSISqA85O+jnWVBctLklhKLBy5/8m8wOR9PhM9KTKSoAXu07CXcLu6SVrUoGmQzGTx6dzp4tHQAZdhlpIIly0kYEISCOYEMBUVvRF6AJejr0UvRF+CrxWYhwztvGMQFxwMB5lX01aQq8J0pZJcqmJmAk72WRTLBsomTsi2hVV2cpbBlO+Lu2b1+P6W9HExjwxb88nl7VbVS37VLrSBQS5sxOvduyw+QLni0Iz9vyikmZKDJYkqlXEuVBLXpiCA7gOCXj2K9zGMPau1ZCFGXNlrUKP/hKWg4MN5wyPWM3CNTOvL2/6zsqFp7iCaABKjdFSASB3TxI5w3J2pIUHWuVLLmjlzhUm7q7boBbNs7JSVNZ5K1JIomSkHEDNL0q/CCrs+zAxNnR3gFMpKQajRRDRy1Pu6eV+z1gUN3X3i3aANA0zhr0ju0wL/Osep5RhM3HyixXAAsZNxp7xd/nwQQQKiwVWABI+fxjBHgC3/jRwO7wEUCt/KkcpcBbj5COMwtT19oGFtp1f0jjNIzPQwF7ze4EcFtz1ipUfjxALZeMAW/p4GOC6/iKX9feJB0+eEAS9x+cBEherHif4gQJ15NFr2h8IApNIimvjXrAwee+OvNn4j2gLBY39H8Wi/aQIzDi/KLdtTLrAFEzdFVK3HwgfafPxEiZ8ygojxxPykDK+UcZkBYqjr3HpFBNjlLOXjBVlB8yIHNs4WGU56io4EQS8Y4r+fBABl2MJLuqmV9bPXEEnWGEqO6KlXGKleOJiLt0xzp0gJmEZnxi62OJbCF5vLHUVHA84IRtexrPNJUqVLUTiShBJ4kivjCw+n5CKJs8gD+xA9I1VS3p0oPMD2whSfJAOYf+lR//AArzAiLtcKri7738DBBz+dIElyHI5ZRBm8A+hfwaNOY6mO7gaxF06+3i9IGjCr9fZhFjMrp18oGxEpAGXpBN7iApV8Zo7tcT3qQNjmbTX5uEcid8+CACe4fz/DQTtTofIQBD8YxBmKOD9fYwtNmK3eLwFa9S+mMDZ6oy8z6xZU3d0/mkZqZiqBzTd6mDJWWz5mBs52oGg4kCI/UpOCgdWIPWE1qfJPAh/WLieANOEA2hacj0YekXC+I3uGhETMw54k+vpFisjFI5/wAxA6VhsfERRUwZuOD+kKCeXoEjw9RFzPGdOT+MUNJtKGz5pPtFxMScIzzPDnvDq3WsSmf/AFU6+IMQPuB89ogzA1K+PmYT/VJzUx4kRC56SHvAfNxgpgzQTVJpmQPJ3iRaUjMcyBCku0JNQR0L+MVmgGuWRqfRoGzibWj/ADJfRwT4QX9SlnvBoyJoSQz/ADhFJQSlQBvchlxHCBtty5gNXBGTO/nBiTuI4wbZ1us11KO4ONC/ExtyDLVQMWbM008vCCxgpsayHuK1hZS9I9OiWJa3KjvGVaPXeRnGZt2xIUO0StKVHJ2Cmz3Foba1fhlO+o3H+C8XRJATWjubxJoGwq3HnlAbDYpi1NRiOIfeAKYY749AnZd2qV8qpDD9vdxHSCPN2iSop/blXHKp7z7oBdlpqVXSdHD78ACeEbu07Aq6tSRlgpyXBGJzoHDa5YxjTkzBksbgMsjjnWAUSqmHjEM+PhTxgDjN6Uy9YsmeKsR1dn31g5joQwYeJPmS8S5ONN8Ldtx9PGL9s/5EAQKamPX+YsAMh0+NCwnEk/mLqnt8YRQVYpSnIExCQRr5eZiqJz6fOUdM2glOLk7g/jhEBAxOb7i8Wds2hT/qmiSP7i0XNpUzgAbwR6wDaUvv5Rn7a2zKs0u/Mc1AATio7qs28+wK1ttN0XllZqO6FJD44BwSzZPlASsTkBILBAWp7gJTfDd4rBJT9rpwOBxiZXUdOLxuclmzGxfqKTaLoHdUpV1KVVJLPSnxo2bRMRLJClAEZO56CEtiypctkou0r3UoTUhiSlAABwGED27ZV378spY/cCCVA5sQDQho4cfLbdV7vq+DDGefHNfpvZ+XbZbOC41Y9MIYk2hJKQ14HDuE44418PePOJthvXSVl6MKPkKkatG5s/ZfeKXUSKsHIY1DqAZ6a8849D5srQsmywVGjsCW+1wMHOerbxCG3JspKSZQTfUg3AQyb90t31HAmmXEARb6jkIQtKhMZd2qVE1TilwK4Uru55M+2E/vWDpVQriQXrW7lrEreNkvbJ2DZbUFq/US0d+rBcosQHcpSTdBFMnLb40bQJSVJvTJacqGZedyMcPxB7JPZh3UtgzMwxp7QZFjlIUqZ2aZi1FyMSGxbEV/MeXG8kvj8fu+nz3h5v5l1vUmp1OlRZUgscd5J0w1eDS7MS5S3hudnLnDEesElWNS8EFAowUaDgxNITt9mUksQdWFQWw72Bj0y2zt83PGS9ennNvAKUAkKV3SxZfdWTdvBlJdQcF2LNSPRSNnKuBpxvhKQWUcf3O5Z3DtoYWEompSoHcoeUHtCXAupDjX3YVwzjMlmW27ccsJPmD/AKeaEv2qFDAArSpX+0hh15QIS1DFCX/sTnq3z1RnINCEM9C6lGormcPm+DidNYXKZEFQutuGNI24nO3AquUgFqd1x8NPGMzaG11yLQkomlMsIBCUrUm8sKU98J+7u3BcJIxpBVrKiylC8GckpUNag4/OfoJBkzUATZMv/SAx4oVToYznLZqOvDcZlvL03TalqMtV1wUglSVUqKi62+EdofTwnKChMKAEkB2NSA5FXDgYQjZ9rIQoAMzuBVNNHBb8Ro2jacqaKlQGYSRyPHi43Rfc1k1L45bwqLKsBFxaykJYC4bxUE4AuGD8jGjsq3SSGQSonEqLl+gAbcIw7VYUigUccFP4EekAROEtQBUlqlrynyBIDsB4Qmp8s2296estUm8KAHDF+bEAjmYT7BaiSAltXcnIuTwhuTa3SLoBLNiBTlSHUWgAB+6dCR6GNsPkjtQJ8Q3p5QVAOZHn0aMIdsCwUSnGpc9C4hkSpgDmYAnMFP5gw0FGWMShzqp8OMci0S3+99ycPKMbY+zpKD21snJmOTckSlC9MU6iBecMkJAONHYtgX9pW82lf+Ens0pDCXISQLoBIBLglQAJJYPHLHO71evs93PwcWPHMuLK5X+rrU/t33+3+Dcy2J0Ud1fJnPlA024Y3Fo/0ezmEZWxSkPdVwWq6XGPdapgkztG+0MGoe0Sa4VceUdHg7aJXeH3EDmPOKqmpSPuHn1rGcuz3/ulJPM+8WVs4EfYkNqD4kFzzgnbSTbU5NzIHhWIXalFLhKCeMIrlFCf8NKQdwJ8XDR0qaSmqShXNT0rRX2h8q+EAWbbiAEkF82Q4Pj/ABGRYLCqVNkz5SUlcmYozR3iufLWCJstSSO8SCUgO3eyjQnWlZYJSBUC9UkYOWUrKuTRvWXb0hChLTdDCpBq+TnEmPNz5Wa0930eEvl5enn7FIXImzkEFkLdCtZar1wqwLsMwDujWs1vKy5C24sPCHtr7SCkHuLPeGKVIHdet5q54a74xSoFyXLasW5n3jpx2WM/U5ZfiW/f/v8AZ6bs+UoEpYblV9AfGCy7CQAHSG/qOeYDesZqLQkOSSEgV/bTmPeHLNb5ExLywQNTeNWxqxPPwjXq625zC5Y3OY9T3fhaZYlpLsCdxVxq5iTZy1WrndflUvBpcwj93Bh8aDuaU4/mNduXXwyJtkCjVI8Q/T2g0uTdpdDcTjwaGZslXHnAZilf5QeOHWKyY/WKSGw8R5RAtROJUBxLNuGEKpCTVSAnfSCy5oZksRuZommpaLNsaF1dv7SoHwLNwaC2eyJBopbjByr1NYTl2wAUKBw9sYMi2cFcmEJEtHnSta54JHwwsQofa5DVeGpc4mjVyqK8Hb40UtE4pDlxzY89Bxi9Gr7FlSiqoy3fPCDmUMSi6dUlQ8ix8Yxdp7QWmStQoGxd8SAajKtdzxgfS+3LX2olqdcomq71UgOTeGJJwprHPLk8cpHfj4vLC5fZ6TaEyUnFKnOLK344Cu+M+TaU3q3jWh7yiNAc9cHEaVpZQx6uPxAUyV5FPAh+jN1jo4dhBQILFQJxZSknmktwitnWU4BRfFwm9zLuYYWHxTXj8MRMlLYMcP8Ac3MQ1Pa22zRyXtJUsUUetINM+p5hAonmFRjTRNH2kK3YH28IVNsWCf8ACPIP5ERWfTMWpZ+4sNKANlTH4Y7tEoYXbxOFCw0dhTI0Bikm13cWIOYCg/8AxIMclYBvoFQ+r79Iixur2dZQEhYuKY1Lu5Z2J4CkP7Os0lEpaEG+JlSS4Ip/Vplxjzc3ahIKilzQABIDOz4uCN+dN8Xl2pSmdA8H4P6R5Pwbvdr6U+qx8fGTo1bZQJqCACWZlipqTTEnHWDydkEpvhRIN7QDupOuebB8IVVtEpBF1LHEKPLR+jQwi3SyKuxNReURXO7Uk4Fo77seS4Y3uBSrDOmKUEuCB+43QzA/uF0HvAsRnAU2edLllUyQm5eSHUwWxBLJS4qWzFMxHoBYAqzhSWZD3T3k0KmzY0UA1MKYNFNl7NVVQCSClYINUqdBukviQTeY6RvbjcGJsnZ820TWQpQAD1IYBwCSG34VPGK2tC5JYPVxeDKAFQ4LavWPWbL2PQmWkElIe6okEAvpR/SL23YAVZylbFbkgAsAVGuBZqCmFBTOCePTxMuZNqCScnGP8wxsrY61TLxWnL9zKbcPWCL2MEipct9rvyphwfTGL2VKpZ7jDJhTecMavGbGsLZe2xtOxJUAL08qyuqHoKiMk7PmIS57QgY0Pr5wcbSm/uUfKLTLetRDKY4Y+b84k3i3nZnS7yezMudLvImYqH3ou4KSonEO5DVwchwVdh2ZEictKZyLQhmZF68lzipKk92qTQHXfBrXNkkFClALyKhic7pZktSGbLbpJCQl1qcOpIJYVo4pViMY45X+Petvfx55Y8F45lrb0S5UkjuKBIqBXXMszwt+nLUIB0FWxxccMILYLMASXD6fM4meghTvHpl2+ZZr2RkzVoJvOx3U/iDTA4x9fODz60O7CnCnpCi1FNGG7H3iseic2UcjxDepEUFnALsDnUB/A+kG7X+nrAZk69owpQYdYJt36ghjjqwyg0u1jKnhX3hT9WXx6uG3NpveLXbxJYpPVJ8mguzs20EgM4PB33194g2pRxUXA4vjSphQyiXYsdH9IqiZNUpKUpCiaYhJ8aRmxqZWBr22kKuqSpy4qAArn/JjS2fPQ7AAUwo0I7R2HMCSZiAUveLLCsv6cOLNvhGxIuqa+w0cO3vSPJycNy7l2+jw/UzDq46bFuli+FAuDkWZ8DvGUBLiib1ODdNIZM5ATR/WnGBJs5U/dUGD6U1Dx6OLcx1Xk59XO5Y/IU6ZNABuBQ3MC/OKJtyj+0njQjHKGxamASpXiPKKzZgwdo6uKkuaTX8+IECnzUhrxMWIY4E8KdcoOK/zBXnJcwkY13J9xWLyZRCVKU5IZ7qQB3qB88eVMYiVLQnOCrWCPnwwQuuXpTiH8QBFpaF4Xkt4+UGSp6N5QRVj3pTwYQA02ZJYLWsPeYollSnSLxAABrdBruhdclaLSBLC1SFygsGZihQUzVqAfmEGtImIQ4MzH9hDndp8MaOzJE+0Ad66RVV7vECt0KZg9SY82eVxz/R7eLDHPisk7G7ZEq601RLd8IBD4n9wAIDHUU4w1L2uUkiWUtk4D8TVjD0zZ8kyb5WqYhKa1cMKukJoz5fkYU1Uql0FOt894cnxwzjtjlMu483JhlhdZNNX1AtX3KZqBqFscMM9IStNsJYuVcfGKSJSVviPlG5xY2Yijudxr0NY25dhKReqXp8winZFw1OBPtBjMIpUNTRsjzi0uWMVAcsYAEwKL1duHq0CkXnqH4sBGlKtgSpwmut0EVDYFwehgNqQHokpGIDuwUHDHOjaRFLKSgLBN0EhgKA4f5iGhuz2RKAFXaVfhnlg+kIznGDcx7CDWSacqk0aleUcrj29GPLNarXsc4Huh72Wp0oHpURvyNhKXKBJuTC5uqAZnpQZkRhJ2gJF1aWvFBF7JlFiwxFU4trGnJ2jaLz3gtJYGrEgjF3pxaLjuM52XsnbpC5arqu7mKDwil3Igc+vDlGtO2tfBlkMwLkKvCgLAG78cx52couyyXDtRmqBWOjhRZykBJADUxpCKZJyIIzp/MaUu1oSLrlXAjwemkZ/6gKvFIAx3VPChPJsYIraJA58iPGKdkQKKHA1HuOsdMnEZMdcev8AAEWNoINU01SX9BE2LSw4oCW6ecAtW1DJIWRg53Eirbhj0h2y41U/EV94BtQiai4ySlWZc8CN++sZz/LXXi/NNTZCb9ULRNBJFDdOd68H05NnWOn7PdZIN0ZEEO2Iglh2HKSq+AVFJIBNC4py5bo0Zktj9zDJ3odHGMefj5NZeN6r2c3DbjMse4TsqSHBLn+poMJjfcEljm3rDBs6VY13j48BmJKcHPEv4Vj0vDel03M0AcG+GLTrHfFCpB5fyIBnkDrnHCcU0JPNJPiIbAP00xJou8M+63QpHmIAq1Hf/wAT5iNAWka9AfUQftkHFn4Q2mnlJBUNB0OENItN53SnkG8mjH7SYrBwNX9YclFSRgDz9xGl2fRd/aG5PB5ak4AAeGMZYthUKC9uB8HiqrWpwLh6nxJYRDbbml0sVtiGHleHpGtsGxpQhkOp6qfAk0qSa4R5mVaKV8N+O7nDCdszEi6gsMa3X6kRzzw29PFy+N7ekkKRIeWlQaryxUB6nHAOTSPOWiUULUySl3a91xbpDuxUhd5Ra8aHgfmUWts8pUtCmIYEHV2DccYxhJjW+a+eMpCyqIDkMVAsSGBxFH3gjluiomUOdK0fifmsUTdLsGfOu+Cpk8QNT+Pjx6Hh0tKtbgvTSnkXwEGVbzdCS1MMXrjCRkkatxYwVJCR8MGTDXg7swZnxejvkM4idMIqEkmpIDAAuSWADMzaNWGNnovJmOFEAJoDdfvOQSAW/EDnyWJSxpeqcFChDbyK84KU7UEYN1PlhDKEoYMCKBw9DQuR8/gSbwDkEAnl1zoR4RdK00b+MsB167ogKmcoBiEsdyS2uILeOEGFpJGJUBzADYMWaF1rvZ11/kwxZUDcpXP3gbNbLn99yL3AkEcC1CN++NWfJChW+oZOw3kP4wpZ1Jz7uGAJD86v4RoOkZgwVj27Z/dcVZnybfQ1yw14Okm82LDg0eiXLS1COcJzrKCK1+UgaZiZgfCOMty4I6esOKsCYGqyNm8QCEpsukI2kVeorl7fmNF4Xng6fNTWM5Tc03hn43bPl2RaVqWFEvkRTl4w8gib3VG6+OI9ovLsxAork0QtKtR0jWsLqZzelnLyY2+F1sabslSA4USMiTQtwpCyrSof5VD+4Q3KnrAIfEcQ/AikB7NzUDi/sI3leO/l6c/w+SfmUE4YgEcvYtBU2gHf5wFdiGOHDGF5lndqE73BMczs2oJ3HiM9OMUTcIwSNxPtC6XBIz3hn+dOGMckDVtyg7cDWA8+sFu4E9aQEynPeod1083iyZhU1SOI8DlDCgQ2PzwjbSsmWx+4wzk79TCM2SHcjq5+dYslKWw6U8XghhLYkxKg8BE0JLEs+/4YIu0AFioOcIIe2dbLhyL4j20jSlkTwTgoUb3EedmIKsCw8OkM2G19koEFSiOL8Kxzyx+fl2w5NdX005ljAoHBz08axCbO2rnMemkby7B20kTAAFFLhjnTunLGkefnFSFFJFQWNXrDG7M5IgWVL968Rk6XrlQH1h6z2NATX7iEhJNACXKgX0DbgTuhRE7WDyrSl3UCpi43HnjwaNSuXTW2Xs+0TjccypJGLA3jTIly5cjSPTTvpSSuUASoKCWvO51ch2oXOWMZ+ydskIJJD8A+ogO0NtLUp0rSkDvHeRlQ0pTDONLNMXbGyDKCUgmYQ6A1CSokgpD1owb+nCgjDRJ0PzeIe2ntJUxV5XdLkhgwdTGhdxVzxMICevE1duJMZrFMSlB6s8HExsE+JP8AEKiYHrTcR6tB03TX54REGE0qYOE7i7cs4JLtLYmAKVTGKhZODHmIbGgbbTfHLtwzMZpYVrwiyh8IhsaCLS+fjEmbpGalB19oumYc4bDxXXHCBzQdG4wNEzpBbwPzCDSqFfPhiyi8UUNIgKYuICZZIi4xpFDWIStomnWZ9djXDEKljQRH6o5+Q9IlU4QSyfCOz+Y+cUVZ9yTxESJzxZuMVzeLRaQPtI3YH1iZs2p75fNvYQqLM32gn5vaDJkISKvy/MbWjyVO/eB8+hwiq3FSCeAHnWLI7PTDQOqDyrSDgOpD9MYztC8sJP7cc2/EX7O8K94OWOFOEMWicGY+3iYVQkn7ehibRcJWAyOpry+GCSUzKAtwTnBkqKR3vAwOZO0d/KJsbq/qBSQEpZN1JDDJTM9NKsOZwjL7Y5V3k1hOXLo5x1NfxBJRdn140hJprLK5ez1llFSqt09Y1pVjKMB/ML2PaSJYZIqcz/EdO2yScBnrmGyjbIlotxBam8fMYWXba4U0yhSZUv8AiLHSJtKcl2ITCK56ekaMnYycXzxx+c98LWKYAABGoq10rl0gsVGzUFqON/vGftHZl0OjukY5uKvTnlDirbXSA221gCBWLLWt6kFzgMBBkTC+QiyyMQRWB9qiMsrzJ7lmD8fnnElxjhp/Jjrwyq2WEXQpj5GIoYL5lPEQNS1jN+MXKqYYU1pl83RdM6C6AlWhT95odRNGRgJkA4jpT+IouygZkcW86RUNpVFwrcYUlkgYvz/mDomQaXvb4qFxxmDMRDjKKLiAzg+EXQoHhHTLo/d1ibUFCSIvfIziUzBqI5Sho8VHkpNoScKGGZUs4uCIWRJFKCHJiAGYNC02hUv4KCKyyQfYCJTLFYhRiCZ6b3ua1hf/AKWnEkPzgvZh3zi8qpERNLSxRksri/5ii1zBRgOGHUmDzDTrFZcsY74kRyJ9KNwf1i4qKUOkLzD3m9I5Ku9GmhBNi4nQKcKmATDFGkiY27XjBEqjNlKJUxweGk4xNs7PS5rZPxgv6w9IQuthTCGUp7ohsMdoYiaScgdzt0ikmOz5xNgN6JYn4ILMTEqNOUE0CJh6ZwUAnDplF0Swcsouug5wVSWljTDPP4I5aNw6H0hlAiGrBSpGWO78xKbODQjHHd1i8zA7iG66wVGfAeUAJNiSktTjEKTdNB6RZqjfEFZOMDS4U8FlIDv4xRKaRJx+axVQtGTwA2LUc3f0g6Q8ROweACJIGMWfT3iZgo+bescZY0gP/9k="/>
          <p:cNvSpPr>
            <a:spLocks noChangeAspect="1" noChangeArrowheads="1"/>
          </p:cNvSpPr>
          <p:nvPr/>
        </p:nvSpPr>
        <p:spPr bwMode="auto">
          <a:xfrm>
            <a:off x="63500" y="-863600"/>
            <a:ext cx="2562225" cy="1781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038" name="Picture 14" descr="https://encrypted-tbn0.gstatic.com/images?q=tbn:ANd9GcQE3n2svyhTToSM36xma80S3OtgBMhZIeNCjfg1PD7FeE3Li1WMG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501008"/>
            <a:ext cx="3534937" cy="244827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40" name="Picture 16" descr="https://encrypted-tbn1.gstatic.com/images?q=tbn:ANd9GcSDu68o99Vpd6ehhxVXXq_tOAsRsIuNolPsnSPIPTljJJ7eA20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8517" y="692696"/>
            <a:ext cx="3348716" cy="250830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560" y="1844824"/>
            <a:ext cx="7427168" cy="2332856"/>
          </a:xfrm>
        </p:spPr>
        <p:txBody>
          <a:bodyPr>
            <a:normAutofit/>
          </a:bodyPr>
          <a:lstStyle/>
          <a:p>
            <a:r>
              <a:rPr lang="hr-HR" sz="4400" dirty="0"/>
              <a:t>Ljudi zagrijavaju prostore u kojima borave, čiste ulice od snijega i brinu se za životinje.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237</Words>
  <Application>Microsoft Office PowerPoint</Application>
  <PresentationFormat>On-screen Show (4:3)</PresentationFormat>
  <Paragraphs>60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Grane drveća može prekriti inje.</vt:lpstr>
      <vt:lpstr>PowerPoint Presentation</vt:lpstr>
      <vt:lpstr>Na prometnicama se stvara poledica.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Vukovi, zečevi i srne tijekom cijele zime tragaju za hranom.</vt:lpstr>
      <vt:lpstr>PowerPoint Presentation</vt:lpstr>
      <vt:lpstr>PowerPoint Presentation</vt:lpstr>
      <vt:lpstr>Po snijegu lisica stavlja stražnju nogu upravo na mjesto prednje noge, tako da njezin trag iz daljine izgleda kao vezica. Kaže se da ona „veze”.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Ivana Gluhačić</dc:creator>
  <cp:lastModifiedBy>Maja Jelić-Kolar</cp:lastModifiedBy>
  <cp:revision>6</cp:revision>
  <dcterms:created xsi:type="dcterms:W3CDTF">2013-01-02T13:04:05Z</dcterms:created>
  <dcterms:modified xsi:type="dcterms:W3CDTF">2016-11-25T09:42:46Z</dcterms:modified>
</cp:coreProperties>
</file>