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333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914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793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F86ED-99CC-45A1-BE3A-61C4F4A6FCD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828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476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695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616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05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055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104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4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999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051FFF-EDCD-4078-AAC6-B7202621A01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807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87624" y="1844824"/>
            <a:ext cx="6858000" cy="1161083"/>
          </a:xfrm>
        </p:spPr>
        <p:txBody>
          <a:bodyPr/>
          <a:lstStyle/>
          <a:p>
            <a:r>
              <a:rPr lang="hr-HR" dirty="0"/>
              <a:t>IGRA ASOCIJACIJA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563888" y="6165304"/>
            <a:ext cx="5445224" cy="3689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500063" y="1428750"/>
          <a:ext cx="8229601" cy="3454394"/>
        </p:xfrm>
        <a:graphic>
          <a:graphicData uri="http://schemas.openxmlformats.org/drawingml/2006/table">
            <a:tbl>
              <a:tblPr/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SVJETLOST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HUMUS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VJETAR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TOPLINA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RAHLO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5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TEKUĆINA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NEMA BOJU I MIRIS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GODIŠNJA DOBA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ZRAK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ŽIVOTNI UVJETI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500063" y="1428750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500063" y="2143125"/>
            <a:ext cx="2000250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500063" y="2786063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4643438" y="2786063"/>
            <a:ext cx="2071687" cy="72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4643438" y="2143125"/>
            <a:ext cx="2071687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4572000" y="1428750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2502818" y="1431826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2500313" y="2143125"/>
            <a:ext cx="2143125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2500313" y="2786063"/>
            <a:ext cx="214312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2500313" y="3500438"/>
            <a:ext cx="214312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6715125" y="2786063"/>
            <a:ext cx="2000250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D3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4643438" y="3500438"/>
            <a:ext cx="2087562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6" name="Rectangle 164"/>
          <p:cNvSpPr>
            <a:spLocks noChangeArrowheads="1"/>
          </p:cNvSpPr>
          <p:nvPr/>
        </p:nvSpPr>
        <p:spPr bwMode="auto">
          <a:xfrm>
            <a:off x="6715125" y="1428750"/>
            <a:ext cx="2000250" cy="720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D1</a:t>
            </a:r>
          </a:p>
        </p:txBody>
      </p:sp>
      <p:sp>
        <p:nvSpPr>
          <p:cNvPr id="8357" name="Rectangle 165"/>
          <p:cNvSpPr>
            <a:spLocks noChangeArrowheads="1"/>
          </p:cNvSpPr>
          <p:nvPr/>
        </p:nvSpPr>
        <p:spPr bwMode="auto">
          <a:xfrm>
            <a:off x="6715125" y="2143125"/>
            <a:ext cx="2000250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D2</a:t>
            </a:r>
          </a:p>
        </p:txBody>
      </p:sp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6715125" y="3500438"/>
            <a:ext cx="20002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500063" y="3500438"/>
            <a:ext cx="20002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500063" y="4214813"/>
            <a:ext cx="8215312" cy="642937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sr-Latn-CS" b="1" dirty="0">
                <a:solidFill>
                  <a:schemeClr val="tx1"/>
                </a:solidFill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2" grpId="0" animBg="1"/>
      <p:bldP spid="8353" grpId="0" animBg="1"/>
      <p:bldP spid="8354" grpId="0" animBg="1"/>
      <p:bldP spid="8356" grpId="0" animBg="1"/>
      <p:bldP spid="8357" grpId="0" animBg="1"/>
      <p:bldP spid="8359" grpId="0" animBg="1"/>
      <p:bldP spid="8360" grpId="0" animBg="1"/>
      <p:bldP spid="83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51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IGRA ASOCIJACIJA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68</cp:revision>
  <dcterms:created xsi:type="dcterms:W3CDTF">2011-05-10T17:03:42Z</dcterms:created>
  <dcterms:modified xsi:type="dcterms:W3CDTF">2016-09-13T13:07:49Z</dcterms:modified>
</cp:coreProperties>
</file>